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entation.xml" ContentType="application/vnd.openxmlformats-officedocument.presentationml.presentation.main+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31"/>
    <p:restoredTop sz="95221"/>
  </p:normalViewPr>
  <p:slideViewPr>
    <p:cSldViewPr snapToGrid="0">
      <p:cViewPr varScale="1">
        <p:scale>
          <a:sx n="51" d="100"/>
          <a:sy n="51" d="100"/>
        </p:scale>
        <p:origin x="216" y="6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xfrm>
            <a:off x="1143000" y="685800"/>
            <a:ext cx="4572000" cy="3429000"/>
          </a:xfrm>
          <a:prstGeom prst="rect">
            <a:avLst/>
          </a:prstGeom>
        </p:spPr>
        <p:txBody>
          <a:bodyPr/>
          <a:lstStyle/>
          <a:p>
            <a:endParaRPr/>
          </a:p>
        </p:txBody>
      </p:sp>
      <p:sp>
        <p:nvSpPr>
          <p:cNvPr id="132" name="Shape 13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xfrm>
            <a:off x="381000" y="685800"/>
            <a:ext cx="6096000" cy="3429000"/>
          </a:xfrm>
          <a:prstGeom prst="rect">
            <a:avLst/>
          </a:prstGeom>
        </p:spPr>
        <p:txBody>
          <a:bodyPr/>
          <a:lstStyle/>
          <a:p>
            <a:endParaRPr/>
          </a:p>
        </p:txBody>
      </p:sp>
      <p:sp>
        <p:nvSpPr>
          <p:cNvPr id="140" name="Shape 140"/>
          <p:cNvSpPr>
            <a:spLocks noGrp="1"/>
          </p:cNvSpPr>
          <p:nvPr>
            <p:ph type="body" sz="quarter" idx="1"/>
          </p:nvPr>
        </p:nvSpPr>
        <p:spPr>
          <a:prstGeom prst="rect">
            <a:avLst/>
          </a:prstGeom>
        </p:spPr>
        <p:txBody>
          <a:bodyPr/>
          <a:lstStyle/>
          <a:p>
            <a:r>
              <a:t>1</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xfrm>
            <a:off x="381000" y="685800"/>
            <a:ext cx="6096000" cy="3429000"/>
          </a:xfrm>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lvl1pPr defTabSz="1088501">
              <a:defRPr sz="1400">
                <a:solidFill>
                  <a:srgbClr val="48464F"/>
                </a:solidFill>
                <a:latin typeface="Open Sans Light"/>
                <a:ea typeface="Open Sans Light"/>
                <a:cs typeface="Open Sans Light"/>
                <a:sym typeface="Open Sans Light"/>
              </a:defRPr>
            </a:lvl1pPr>
          </a:lstStyle>
          <a:p>
            <a:r>
              <a:t>Stress werkt door op allerlei porcessen in het lichaam zowel lichamelijk als in de hersenen…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381000" y="685800"/>
            <a:ext cx="6096000" cy="3429000"/>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pPr>
              <a:defRPr sz="1800" b="1" u="sng"/>
            </a:pPr>
            <a:r>
              <a:t>Vragen aan Henny en deelnemers (vooral gericht op integrale samenwerking):</a:t>
            </a:r>
          </a:p>
          <a:p>
            <a:pPr marL="342900" indent="-342900">
              <a:buSzPct val="100000"/>
              <a:buAutoNum type="arabicPeriod"/>
              <a:tabLst>
                <a:tab pos="457200" algn="l"/>
              </a:tabLst>
              <a:defRPr sz="1800"/>
            </a:pPr>
            <a:r>
              <a:t>Herken jij deze punten? Wat is volgens jou het belangrijkste in de samenwerking? </a:t>
            </a:r>
          </a:p>
          <a:p>
            <a:pPr marL="342900" indent="-342900">
              <a:buSzPct val="100000"/>
              <a:buAutoNum type="arabicPeriod"/>
              <a:tabLst>
                <a:tab pos="457200" algn="l"/>
              </a:tabLst>
              <a:defRPr sz="1800"/>
            </a:pPr>
            <a:r>
              <a:t>Wat ben jij anders gaan doen sinds je met krachtige basiszorg bent gaan werken? </a:t>
            </a:r>
          </a:p>
          <a:p>
            <a:pPr marL="342900" indent="-342900">
              <a:buSzPct val="100000"/>
              <a:buAutoNum type="arabicPeriod"/>
              <a:tabLst>
                <a:tab pos="457200" algn="l"/>
              </a:tabLst>
              <a:defRPr sz="1800"/>
            </a:pPr>
            <a:r>
              <a:t>Als collega’s nieuw komen werken, wat vertel je ze dan over KBZ? Wat vinden ze dan lastig? Wat is er nieuw? Wat geeft energie? Welke tips zou jij collega’s mee willen geven?</a:t>
            </a:r>
          </a:p>
          <a:p>
            <a:pPr marL="342900" indent="-342900">
              <a:buSzPct val="100000"/>
              <a:buAutoNum type="arabicPeriod"/>
              <a:tabLst>
                <a:tab pos="457200" algn="l"/>
              </a:tabLst>
              <a:defRPr sz="1800"/>
            </a:pPr>
            <a:r>
              <a:t>Jij werkt zelf ook in een huisartsenpraktijk, dus je kent ook de wereld van de huisartsen. Wat zou je collega’s mee willen geven die daar minder bekent mee zijn? (Huisartsen draaien spreekuren dus zijn overdag lastig bereikbaar, durven bellen naar de intercollegiale lijn)</a:t>
            </a:r>
          </a:p>
          <a:p>
            <a:pPr marL="342900" indent="-342900">
              <a:buSzPct val="100000"/>
              <a:buAutoNum type="arabicPeriod"/>
              <a:tabLst>
                <a:tab pos="457200" algn="l"/>
              </a:tabLst>
              <a:defRPr sz="1800"/>
            </a:pPr>
            <a:r>
              <a:t>Vraag voor Feia: Carnegiedreef: financiën in de spreekkamer, als vorm van integrale samenwerking. Hier zit het buurtteam in de praktijk. Wat wilde jullie daarmee bereiken? Wat zie je dat het oplevert en wat zou er misschien nog wel beter kunnen? Waarom in deze wijk?</a:t>
            </a:r>
          </a:p>
          <a:p>
            <a:pPr>
              <a:defRPr sz="1800"/>
            </a:pPr>
            <a:r>
              <a:t>Eventueel als we tijd over hebben (meer gericht op persoonsgerichte zorg)</a:t>
            </a:r>
          </a:p>
          <a:p>
            <a:pPr marL="342900" indent="-342900">
              <a:buSzPct val="100000"/>
              <a:buAutoNum type="arabicPeriod"/>
              <a:tabLst>
                <a:tab pos="457200" algn="l"/>
              </a:tabLst>
              <a:defRPr sz="1800"/>
            </a:pPr>
            <a:r>
              <a:t>De patiënt/cliënt centraal klinkt heel logisch, waarom moeten we dat dan benoemen? Kan je voorbeelden noemen van die leefwereld, als die niet goed wordt meegenomen? Hoe kan je dat voorkomen?  </a:t>
            </a:r>
          </a:p>
          <a:p>
            <a:pPr marL="342900" indent="-342900">
              <a:buSzPct val="100000"/>
              <a:buAutoNum type="arabicPeriod"/>
              <a:tabLst>
                <a:tab pos="457200" algn="l"/>
              </a:tabLst>
              <a:defRPr sz="1800"/>
            </a:pPr>
            <a:r>
              <a:t>Wat zijn nou dingen in die taal waar de verschillen tussen sociaal-medisch heel groot kunnen zijn? Wat gebeurt er dan?</a:t>
            </a:r>
          </a:p>
          <a:p>
            <a:pPr marL="342900" indent="-342900">
              <a:buSzPct val="100000"/>
              <a:buAutoNum type="arabicPeriod"/>
              <a:tabLst>
                <a:tab pos="457200" algn="l"/>
              </a:tabLst>
              <a:defRPr sz="1800"/>
            </a:pPr>
            <a:r>
              <a:t>Waar zie je jezelf als buurtteammedewerker staan, ben je regiehouder? Wanneer wel/niet?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xfrm>
            <a:off x="381000" y="685800"/>
            <a:ext cx="6096000" cy="3429000"/>
          </a:xfrm>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pPr>
              <a:defRPr sz="1800" b="1" u="sng"/>
            </a:pPr>
            <a:r>
              <a:t>Vragen aan Henny en deelnemers (vooral gericht op integrale samenwerking):</a:t>
            </a:r>
          </a:p>
          <a:p>
            <a:pPr marL="342900" indent="-342900">
              <a:buSzPct val="100000"/>
              <a:buAutoNum type="arabicPeriod"/>
              <a:tabLst>
                <a:tab pos="457200" algn="l"/>
              </a:tabLst>
              <a:defRPr sz="1800"/>
            </a:pPr>
            <a:r>
              <a:t>Herken jij deze punten? Wat is volgens jou het belangrijkste in de samenwerking? </a:t>
            </a:r>
          </a:p>
          <a:p>
            <a:pPr marL="342900" indent="-342900">
              <a:buSzPct val="100000"/>
              <a:buAutoNum type="arabicPeriod"/>
              <a:tabLst>
                <a:tab pos="457200" algn="l"/>
              </a:tabLst>
              <a:defRPr sz="1800"/>
            </a:pPr>
            <a:r>
              <a:t>Wat ben jij anders gaan doen sinds je met krachtige basiszorg bent gaan werken? </a:t>
            </a:r>
          </a:p>
          <a:p>
            <a:pPr marL="342900" indent="-342900">
              <a:buSzPct val="100000"/>
              <a:buAutoNum type="arabicPeriod"/>
              <a:tabLst>
                <a:tab pos="457200" algn="l"/>
              </a:tabLst>
              <a:defRPr sz="1800"/>
            </a:pPr>
            <a:r>
              <a:t>Als collega’s nieuw komen werken, wat vertel je ze dan over KBZ? Wat vinden ze dan lastig? Wat is er nieuw? Wat geeft energie? Welke tips zou jij collega’s mee willen geven?</a:t>
            </a:r>
          </a:p>
          <a:p>
            <a:pPr marL="342900" indent="-342900">
              <a:buSzPct val="100000"/>
              <a:buAutoNum type="arabicPeriod"/>
              <a:tabLst>
                <a:tab pos="457200" algn="l"/>
              </a:tabLst>
              <a:defRPr sz="1800"/>
            </a:pPr>
            <a:r>
              <a:t>Jij werkt zelf ook in een huisartsenpraktijk, dus je kent ook de wereld van de huisartsen. Wat zou je collega’s mee willen geven die daar minder bekent mee zijn? (Huisartsen draaien spreekuren dus zijn overdag lastig bereikbaar, durven bellen naar de intercollegiale lijn)</a:t>
            </a:r>
          </a:p>
          <a:p>
            <a:pPr marL="342900" indent="-342900">
              <a:buSzPct val="100000"/>
              <a:buAutoNum type="arabicPeriod"/>
              <a:tabLst>
                <a:tab pos="457200" algn="l"/>
              </a:tabLst>
              <a:defRPr sz="1800"/>
            </a:pPr>
            <a:r>
              <a:t>Vraag voor Feia: Carnegiedreef: financiën in de spreekkamer, als vorm van integrale samenwerking. Hier zit het buurtteam in de praktijk. Wat wilde jullie daarmee bereiken? Wat zie je dat het oplevert en wat zou er misschien nog wel beter kunnen? Waarom in deze wijk?</a:t>
            </a:r>
          </a:p>
          <a:p>
            <a:pPr>
              <a:defRPr sz="1800"/>
            </a:pPr>
            <a:r>
              <a:t>Eventueel als we tijd over hebben (meer gericht op persoonsgerichte zorg)</a:t>
            </a:r>
          </a:p>
          <a:p>
            <a:pPr marL="342900" indent="-342900">
              <a:buSzPct val="100000"/>
              <a:buAutoNum type="arabicPeriod"/>
              <a:tabLst>
                <a:tab pos="457200" algn="l"/>
              </a:tabLst>
              <a:defRPr sz="1800"/>
            </a:pPr>
            <a:r>
              <a:t>De patiënt/cliënt centraal klinkt heel logisch, waarom moeten we dat dan benoemen? Kan je voorbeelden noemen van die leefwereld, als die niet goed wordt meegenomen? Hoe kan je dat voorkomen?  </a:t>
            </a:r>
          </a:p>
          <a:p>
            <a:pPr marL="342900" indent="-342900">
              <a:buSzPct val="100000"/>
              <a:buAutoNum type="arabicPeriod"/>
              <a:tabLst>
                <a:tab pos="457200" algn="l"/>
              </a:tabLst>
              <a:defRPr sz="1800"/>
            </a:pPr>
            <a:r>
              <a:t>Wat zijn nou dingen in die taal waar de verschillen tussen sociaal-medisch heel groot kunnen zijn? Wat gebeurt er dan?</a:t>
            </a:r>
          </a:p>
          <a:p>
            <a:pPr marL="342900" indent="-342900">
              <a:buSzPct val="100000"/>
              <a:buAutoNum type="arabicPeriod"/>
              <a:tabLst>
                <a:tab pos="457200" algn="l"/>
              </a:tabLst>
              <a:defRPr sz="1800"/>
            </a:pPr>
            <a:r>
              <a:t>Waar zie je jezelf als buurtteammedewerker staan, ben je regiehouder? Wanneer wel/niet?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eltekst"/>
          <p:cNvSpPr txBox="1">
            <a:spLocks noGrp="1"/>
          </p:cNvSpPr>
          <p:nvPr>
            <p:ph type="title"/>
          </p:nvPr>
        </p:nvSpPr>
        <p:spPr>
          <a:xfrm>
            <a:off x="685800" y="2130425"/>
            <a:ext cx="7772400" cy="1470025"/>
          </a:xfrm>
          <a:prstGeom prst="rect">
            <a:avLst/>
          </a:prstGeom>
        </p:spPr>
        <p:txBody>
          <a:bodyPr/>
          <a:lstStyle/>
          <a:p>
            <a:r>
              <a:t>Titeltekst</a:t>
            </a:r>
          </a:p>
        </p:txBody>
      </p:sp>
      <p:sp>
        <p:nvSpPr>
          <p:cNvPr id="12" name="Hoofdtekst - niveau één…"/>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3"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el en kader">
    <p:spTree>
      <p:nvGrpSpPr>
        <p:cNvPr id="1" name=""/>
        <p:cNvGrpSpPr/>
        <p:nvPr/>
      </p:nvGrpSpPr>
      <p:grpSpPr>
        <a:xfrm>
          <a:off x="0" y="0"/>
          <a:ext cx="0" cy="0"/>
          <a:chOff x="0" y="0"/>
          <a:chExt cx="0" cy="0"/>
        </a:xfrm>
      </p:grpSpPr>
      <p:sp>
        <p:nvSpPr>
          <p:cNvPr id="92" name="Hoofdtekst - niveau één…"/>
          <p:cNvSpPr txBox="1">
            <a:spLocks noGrp="1"/>
          </p:cNvSpPr>
          <p:nvPr>
            <p:ph type="body" idx="1" hasCustomPrompt="1"/>
          </p:nvPr>
        </p:nvSpPr>
        <p:spPr>
          <a:xfrm>
            <a:off x="936244" y="2538000"/>
            <a:ext cx="16470002" cy="6048001"/>
          </a:xfrm>
          <a:prstGeom prst="rect">
            <a:avLst/>
          </a:prstGeom>
        </p:spPr>
        <p:txBody>
          <a:bodyPr lIns="0" tIns="0" rIns="0" bIns="0"/>
          <a:lstStyle>
            <a:lvl1pPr marL="334285" indent="-334285" defTabSz="1633405">
              <a:spcBef>
                <a:spcPts val="0"/>
              </a:spcBef>
              <a:buClr>
                <a:srgbClr val="678EAC"/>
              </a:buClr>
              <a:buSzPct val="110000"/>
              <a:buFont typeface="Calibri"/>
              <a:defRPr sz="2000">
                <a:solidFill>
                  <a:srgbClr val="48464F"/>
                </a:solidFill>
                <a:latin typeface="Open Sans"/>
                <a:ea typeface="Open Sans"/>
                <a:cs typeface="Open Sans"/>
                <a:sym typeface="Open Sans"/>
              </a:defRPr>
            </a:lvl1pPr>
            <a:lvl2pPr marL="568284" indent="-334285" defTabSz="1633405">
              <a:spcBef>
                <a:spcPts val="0"/>
              </a:spcBef>
              <a:buClr>
                <a:srgbClr val="678EAC"/>
              </a:buClr>
              <a:buFont typeface="Calibri"/>
              <a:buChar char="•"/>
              <a:defRPr sz="2000">
                <a:solidFill>
                  <a:srgbClr val="48464F"/>
                </a:solidFill>
                <a:latin typeface="Open Sans"/>
                <a:ea typeface="Open Sans"/>
                <a:cs typeface="Open Sans"/>
                <a:sym typeface="Open Sans"/>
              </a:defRPr>
            </a:lvl2pPr>
            <a:lvl3pPr marL="802285" indent="-334285" defTabSz="1633405">
              <a:spcBef>
                <a:spcPts val="0"/>
              </a:spcBef>
              <a:buClr>
                <a:srgbClr val="678EAC"/>
              </a:buClr>
              <a:buFont typeface="Calibri"/>
              <a:buChar char="o"/>
              <a:defRPr sz="2000">
                <a:solidFill>
                  <a:srgbClr val="48464F"/>
                </a:solidFill>
                <a:latin typeface="Open Sans"/>
                <a:ea typeface="Open Sans"/>
                <a:cs typeface="Open Sans"/>
                <a:sym typeface="Open Sans"/>
              </a:defRPr>
            </a:lvl3pPr>
            <a:lvl4pPr marL="0" indent="0" defTabSz="1633405">
              <a:spcBef>
                <a:spcPts val="0"/>
              </a:spcBef>
              <a:buClr>
                <a:srgbClr val="678EAC"/>
              </a:buClr>
              <a:buSzTx/>
              <a:buFont typeface="Calibri"/>
              <a:buNone/>
              <a:defRPr sz="2000">
                <a:solidFill>
                  <a:srgbClr val="48464F"/>
                </a:solidFill>
                <a:latin typeface="Open Sans"/>
                <a:ea typeface="Open Sans"/>
                <a:cs typeface="Open Sans"/>
                <a:sym typeface="Open Sans"/>
              </a:defRPr>
            </a:lvl4pPr>
            <a:lvl5pPr marL="0" indent="0" defTabSz="1633405">
              <a:spcBef>
                <a:spcPts val="0"/>
              </a:spcBef>
              <a:buClr>
                <a:srgbClr val="678EAC"/>
              </a:buClr>
              <a:buSzTx/>
              <a:buFont typeface="Calibri"/>
              <a:buNone/>
              <a:defRPr sz="2000">
                <a:solidFill>
                  <a:srgbClr val="48464F"/>
                </a:solidFill>
                <a:latin typeface="Open Sans"/>
                <a:ea typeface="Open Sans"/>
                <a:cs typeface="Open Sans"/>
                <a:sym typeface="Open Sans"/>
              </a:defRPr>
            </a:lvl5pPr>
          </a:lstStyle>
          <a:p>
            <a:r>
              <a:t>[Typ tekst of klik op een pictogram om een object in te voegen]</a:t>
            </a:r>
          </a:p>
          <a:p>
            <a:pPr lvl="1"/>
            <a:endParaRPr/>
          </a:p>
          <a:p>
            <a:pPr lvl="2"/>
            <a:endParaRPr/>
          </a:p>
          <a:p>
            <a:pPr lvl="3"/>
            <a:endParaRPr/>
          </a:p>
          <a:p>
            <a:pPr lvl="4"/>
            <a:endParaRPr/>
          </a:p>
        </p:txBody>
      </p:sp>
      <p:sp>
        <p:nvSpPr>
          <p:cNvPr id="93" name="[Titel]"/>
          <p:cNvSpPr txBox="1">
            <a:spLocks noGrp="1"/>
          </p:cNvSpPr>
          <p:nvPr>
            <p:ph type="title" hasCustomPrompt="1"/>
          </p:nvPr>
        </p:nvSpPr>
        <p:spPr>
          <a:xfrm>
            <a:off x="936244" y="708528"/>
            <a:ext cx="16470002" cy="1714502"/>
          </a:xfrm>
          <a:prstGeom prst="rect">
            <a:avLst/>
          </a:prstGeom>
        </p:spPr>
        <p:txBody>
          <a:bodyPr lIns="0" tIns="0" rIns="0" bIns="0" anchor="t"/>
          <a:lstStyle>
            <a:lvl1pPr algn="l" defTabSz="1633405">
              <a:defRPr sz="6000" b="1">
                <a:solidFill>
                  <a:srgbClr val="D5007F"/>
                </a:solidFill>
                <a:latin typeface="Zilla Slab"/>
                <a:ea typeface="Zilla Slab"/>
                <a:cs typeface="Zilla Slab"/>
                <a:sym typeface="Zilla Slab"/>
              </a:defRPr>
            </a:lvl1pPr>
          </a:lstStyle>
          <a:p>
            <a:r>
              <a:t>[Titel]</a:t>
            </a:r>
          </a:p>
        </p:txBody>
      </p:sp>
      <p:grpSp>
        <p:nvGrpSpPr>
          <p:cNvPr id="96" name="Groep 10"/>
          <p:cNvGrpSpPr/>
          <p:nvPr/>
        </p:nvGrpSpPr>
        <p:grpSpPr>
          <a:xfrm>
            <a:off x="15975803" y="9336877"/>
            <a:ext cx="1812139" cy="557220"/>
            <a:chOff x="0" y="0"/>
            <a:chExt cx="1812138" cy="557218"/>
          </a:xfrm>
        </p:grpSpPr>
        <p:sp>
          <p:nvSpPr>
            <p:cNvPr id="94" name="Freeform 6"/>
            <p:cNvSpPr/>
            <p:nvPr/>
          </p:nvSpPr>
          <p:spPr>
            <a:xfrm>
              <a:off x="-1" y="261938"/>
              <a:ext cx="1812139" cy="278611"/>
            </a:xfrm>
            <a:custGeom>
              <a:avLst/>
              <a:gdLst/>
              <a:ahLst/>
              <a:cxnLst>
                <a:cxn ang="0">
                  <a:pos x="wd2" y="hd2"/>
                </a:cxn>
                <a:cxn ang="5400000">
                  <a:pos x="wd2" y="hd2"/>
                </a:cxn>
                <a:cxn ang="10800000">
                  <a:pos x="wd2" y="hd2"/>
                </a:cxn>
                <a:cxn ang="16200000">
                  <a:pos x="wd2" y="hd2"/>
                </a:cxn>
              </a:cxnLst>
              <a:rect l="0" t="0" r="r" b="b"/>
              <a:pathLst>
                <a:path w="21600" h="21600" extrusionOk="0">
                  <a:moveTo>
                    <a:pt x="5404" y="517"/>
                  </a:moveTo>
                  <a:cubicBezTo>
                    <a:pt x="5898" y="517"/>
                    <a:pt x="5898" y="517"/>
                    <a:pt x="5898" y="517"/>
                  </a:cubicBezTo>
                  <a:cubicBezTo>
                    <a:pt x="5898" y="21194"/>
                    <a:pt x="5898" y="21194"/>
                    <a:pt x="5898" y="21194"/>
                  </a:cubicBezTo>
                  <a:cubicBezTo>
                    <a:pt x="5404" y="21194"/>
                    <a:pt x="5404" y="21194"/>
                    <a:pt x="5404" y="21194"/>
                  </a:cubicBezTo>
                  <a:cubicBezTo>
                    <a:pt x="5404" y="11594"/>
                    <a:pt x="5404" y="11594"/>
                    <a:pt x="5404" y="11594"/>
                  </a:cubicBezTo>
                  <a:cubicBezTo>
                    <a:pt x="4048" y="11594"/>
                    <a:pt x="4048" y="11594"/>
                    <a:pt x="4048" y="11594"/>
                  </a:cubicBezTo>
                  <a:cubicBezTo>
                    <a:pt x="4048" y="21194"/>
                    <a:pt x="4048" y="21194"/>
                    <a:pt x="4048" y="21194"/>
                  </a:cubicBezTo>
                  <a:cubicBezTo>
                    <a:pt x="3554" y="21194"/>
                    <a:pt x="3554" y="21194"/>
                    <a:pt x="3554" y="21194"/>
                  </a:cubicBezTo>
                  <a:cubicBezTo>
                    <a:pt x="3554" y="517"/>
                    <a:pt x="3554" y="517"/>
                    <a:pt x="3554" y="517"/>
                  </a:cubicBezTo>
                  <a:cubicBezTo>
                    <a:pt x="4048" y="517"/>
                    <a:pt x="4048" y="517"/>
                    <a:pt x="4048" y="517"/>
                  </a:cubicBezTo>
                  <a:cubicBezTo>
                    <a:pt x="4048" y="8825"/>
                    <a:pt x="4048" y="8825"/>
                    <a:pt x="4048" y="8825"/>
                  </a:cubicBezTo>
                  <a:cubicBezTo>
                    <a:pt x="5404" y="8825"/>
                    <a:pt x="5404" y="8825"/>
                    <a:pt x="5404" y="8825"/>
                  </a:cubicBezTo>
                  <a:lnTo>
                    <a:pt x="5404" y="517"/>
                  </a:lnTo>
                  <a:close/>
                  <a:moveTo>
                    <a:pt x="13704" y="21046"/>
                  </a:moveTo>
                  <a:cubicBezTo>
                    <a:pt x="13721" y="21194"/>
                    <a:pt x="13721" y="21194"/>
                    <a:pt x="13721" y="21194"/>
                  </a:cubicBezTo>
                  <a:cubicBezTo>
                    <a:pt x="13102" y="21194"/>
                    <a:pt x="13102" y="21194"/>
                    <a:pt x="13102" y="21194"/>
                  </a:cubicBezTo>
                  <a:cubicBezTo>
                    <a:pt x="13096" y="21120"/>
                    <a:pt x="13096" y="21120"/>
                    <a:pt x="13096" y="21120"/>
                  </a:cubicBezTo>
                  <a:cubicBezTo>
                    <a:pt x="13011" y="19975"/>
                    <a:pt x="12971" y="19495"/>
                    <a:pt x="12818" y="18092"/>
                  </a:cubicBezTo>
                  <a:cubicBezTo>
                    <a:pt x="12597" y="15840"/>
                    <a:pt x="12404" y="14252"/>
                    <a:pt x="12228" y="13218"/>
                  </a:cubicBezTo>
                  <a:cubicBezTo>
                    <a:pt x="12120" y="12554"/>
                    <a:pt x="12035" y="12295"/>
                    <a:pt x="11898" y="12222"/>
                  </a:cubicBezTo>
                  <a:cubicBezTo>
                    <a:pt x="11898" y="21194"/>
                    <a:pt x="11898" y="21194"/>
                    <a:pt x="11898" y="21194"/>
                  </a:cubicBezTo>
                  <a:cubicBezTo>
                    <a:pt x="11405" y="21194"/>
                    <a:pt x="11405" y="21194"/>
                    <a:pt x="11405" y="21194"/>
                  </a:cubicBezTo>
                  <a:cubicBezTo>
                    <a:pt x="11405" y="517"/>
                    <a:pt x="11405" y="517"/>
                    <a:pt x="11405" y="517"/>
                  </a:cubicBezTo>
                  <a:cubicBezTo>
                    <a:pt x="12245" y="517"/>
                    <a:pt x="12245" y="517"/>
                    <a:pt x="12245" y="517"/>
                  </a:cubicBezTo>
                  <a:cubicBezTo>
                    <a:pt x="12727" y="517"/>
                    <a:pt x="12943" y="775"/>
                    <a:pt x="13136" y="1588"/>
                  </a:cubicBezTo>
                  <a:cubicBezTo>
                    <a:pt x="13374" y="2585"/>
                    <a:pt x="13522" y="4357"/>
                    <a:pt x="13522" y="6277"/>
                  </a:cubicBezTo>
                  <a:cubicBezTo>
                    <a:pt x="13522" y="9858"/>
                    <a:pt x="13193" y="12000"/>
                    <a:pt x="12619" y="12148"/>
                  </a:cubicBezTo>
                  <a:cubicBezTo>
                    <a:pt x="12676" y="12369"/>
                    <a:pt x="12710" y="12554"/>
                    <a:pt x="12750" y="12923"/>
                  </a:cubicBezTo>
                  <a:cubicBezTo>
                    <a:pt x="12773" y="13108"/>
                    <a:pt x="12807" y="13366"/>
                    <a:pt x="12841" y="13625"/>
                  </a:cubicBezTo>
                  <a:cubicBezTo>
                    <a:pt x="12943" y="14474"/>
                    <a:pt x="13085" y="15655"/>
                    <a:pt x="13210" y="16763"/>
                  </a:cubicBezTo>
                  <a:cubicBezTo>
                    <a:pt x="13391" y="18351"/>
                    <a:pt x="13698" y="21009"/>
                    <a:pt x="13704" y="21046"/>
                  </a:cubicBezTo>
                  <a:close/>
                  <a:moveTo>
                    <a:pt x="12688" y="3618"/>
                  </a:moveTo>
                  <a:cubicBezTo>
                    <a:pt x="12563" y="3360"/>
                    <a:pt x="12421" y="3249"/>
                    <a:pt x="12262" y="3249"/>
                  </a:cubicBezTo>
                  <a:cubicBezTo>
                    <a:pt x="11898" y="3249"/>
                    <a:pt x="11898" y="3249"/>
                    <a:pt x="11898" y="3249"/>
                  </a:cubicBezTo>
                  <a:cubicBezTo>
                    <a:pt x="11898" y="9858"/>
                    <a:pt x="11898" y="9858"/>
                    <a:pt x="11898" y="9858"/>
                  </a:cubicBezTo>
                  <a:cubicBezTo>
                    <a:pt x="12211" y="9858"/>
                    <a:pt x="12211" y="9858"/>
                    <a:pt x="12211" y="9858"/>
                  </a:cubicBezTo>
                  <a:cubicBezTo>
                    <a:pt x="12546" y="9858"/>
                    <a:pt x="12710" y="9637"/>
                    <a:pt x="12841" y="8972"/>
                  </a:cubicBezTo>
                  <a:cubicBezTo>
                    <a:pt x="12949" y="8418"/>
                    <a:pt x="13005" y="7495"/>
                    <a:pt x="13005" y="6388"/>
                  </a:cubicBezTo>
                  <a:cubicBezTo>
                    <a:pt x="13005" y="5095"/>
                    <a:pt x="12892" y="4062"/>
                    <a:pt x="12688" y="3618"/>
                  </a:cubicBezTo>
                  <a:close/>
                  <a:moveTo>
                    <a:pt x="21379" y="11298"/>
                  </a:moveTo>
                  <a:cubicBezTo>
                    <a:pt x="21237" y="10412"/>
                    <a:pt x="20998" y="9600"/>
                    <a:pt x="20748" y="9194"/>
                  </a:cubicBezTo>
                  <a:cubicBezTo>
                    <a:pt x="20328" y="8455"/>
                    <a:pt x="20328" y="8455"/>
                    <a:pt x="20328" y="8455"/>
                  </a:cubicBezTo>
                  <a:cubicBezTo>
                    <a:pt x="20192" y="8234"/>
                    <a:pt x="20158" y="8123"/>
                    <a:pt x="20096" y="7938"/>
                  </a:cubicBezTo>
                  <a:cubicBezTo>
                    <a:pt x="20073" y="7865"/>
                    <a:pt x="20073" y="7865"/>
                    <a:pt x="20073" y="7865"/>
                  </a:cubicBezTo>
                  <a:cubicBezTo>
                    <a:pt x="19891" y="7385"/>
                    <a:pt x="19795" y="6609"/>
                    <a:pt x="19795" y="5612"/>
                  </a:cubicBezTo>
                  <a:cubicBezTo>
                    <a:pt x="19795" y="3877"/>
                    <a:pt x="20050" y="2732"/>
                    <a:pt x="20442" y="2732"/>
                  </a:cubicBezTo>
                  <a:cubicBezTo>
                    <a:pt x="20720" y="2732"/>
                    <a:pt x="21004" y="3323"/>
                    <a:pt x="21282" y="4431"/>
                  </a:cubicBezTo>
                  <a:cubicBezTo>
                    <a:pt x="21288" y="4468"/>
                    <a:pt x="21288" y="4468"/>
                    <a:pt x="21288" y="4468"/>
                  </a:cubicBezTo>
                  <a:cubicBezTo>
                    <a:pt x="21515" y="2031"/>
                    <a:pt x="21515" y="2031"/>
                    <a:pt x="21515" y="2031"/>
                  </a:cubicBezTo>
                  <a:cubicBezTo>
                    <a:pt x="21509" y="1994"/>
                    <a:pt x="21509" y="1994"/>
                    <a:pt x="21509" y="1994"/>
                  </a:cubicBezTo>
                  <a:cubicBezTo>
                    <a:pt x="21242" y="775"/>
                    <a:pt x="20822" y="0"/>
                    <a:pt x="20414" y="0"/>
                  </a:cubicBezTo>
                  <a:cubicBezTo>
                    <a:pt x="19738" y="0"/>
                    <a:pt x="19261" y="2511"/>
                    <a:pt x="19261" y="6092"/>
                  </a:cubicBezTo>
                  <a:cubicBezTo>
                    <a:pt x="19261" y="8603"/>
                    <a:pt x="19556" y="10708"/>
                    <a:pt x="20011" y="11446"/>
                  </a:cubicBezTo>
                  <a:cubicBezTo>
                    <a:pt x="20465" y="12258"/>
                    <a:pt x="20465" y="12258"/>
                    <a:pt x="20465" y="12258"/>
                  </a:cubicBezTo>
                  <a:cubicBezTo>
                    <a:pt x="20873" y="12923"/>
                    <a:pt x="21055" y="13957"/>
                    <a:pt x="21055" y="15545"/>
                  </a:cubicBezTo>
                  <a:cubicBezTo>
                    <a:pt x="21055" y="16542"/>
                    <a:pt x="20976" y="17428"/>
                    <a:pt x="20817" y="18055"/>
                  </a:cubicBezTo>
                  <a:cubicBezTo>
                    <a:pt x="20697" y="18609"/>
                    <a:pt x="20555" y="18831"/>
                    <a:pt x="20328" y="18831"/>
                  </a:cubicBezTo>
                  <a:cubicBezTo>
                    <a:pt x="19988" y="18831"/>
                    <a:pt x="19681" y="18277"/>
                    <a:pt x="19358" y="17095"/>
                  </a:cubicBezTo>
                  <a:cubicBezTo>
                    <a:pt x="19346" y="17058"/>
                    <a:pt x="19346" y="17058"/>
                    <a:pt x="19346" y="17058"/>
                  </a:cubicBezTo>
                  <a:cubicBezTo>
                    <a:pt x="19136" y="19680"/>
                    <a:pt x="19136" y="19680"/>
                    <a:pt x="19136" y="19680"/>
                  </a:cubicBezTo>
                  <a:cubicBezTo>
                    <a:pt x="19148" y="19717"/>
                    <a:pt x="19148" y="19717"/>
                    <a:pt x="19148" y="19717"/>
                  </a:cubicBezTo>
                  <a:cubicBezTo>
                    <a:pt x="19488" y="20935"/>
                    <a:pt x="19897" y="21600"/>
                    <a:pt x="20300" y="21600"/>
                  </a:cubicBezTo>
                  <a:cubicBezTo>
                    <a:pt x="20612" y="21600"/>
                    <a:pt x="20879" y="21194"/>
                    <a:pt x="21089" y="20418"/>
                  </a:cubicBezTo>
                  <a:cubicBezTo>
                    <a:pt x="21407" y="19274"/>
                    <a:pt x="21600" y="17206"/>
                    <a:pt x="21600" y="15028"/>
                  </a:cubicBezTo>
                  <a:cubicBezTo>
                    <a:pt x="21600" y="13625"/>
                    <a:pt x="21515" y="12222"/>
                    <a:pt x="21379" y="11298"/>
                  </a:cubicBezTo>
                  <a:close/>
                  <a:moveTo>
                    <a:pt x="2254" y="6720"/>
                  </a:moveTo>
                  <a:cubicBezTo>
                    <a:pt x="2254" y="8714"/>
                    <a:pt x="2146" y="10265"/>
                    <a:pt x="1919" y="11631"/>
                  </a:cubicBezTo>
                  <a:cubicBezTo>
                    <a:pt x="1686" y="12923"/>
                    <a:pt x="1482" y="13366"/>
                    <a:pt x="1056" y="13366"/>
                  </a:cubicBezTo>
                  <a:cubicBezTo>
                    <a:pt x="494" y="13366"/>
                    <a:pt x="494" y="13366"/>
                    <a:pt x="494" y="13366"/>
                  </a:cubicBezTo>
                  <a:cubicBezTo>
                    <a:pt x="494" y="21268"/>
                    <a:pt x="494" y="21268"/>
                    <a:pt x="494" y="21268"/>
                  </a:cubicBezTo>
                  <a:cubicBezTo>
                    <a:pt x="0" y="21268"/>
                    <a:pt x="0" y="21268"/>
                    <a:pt x="0" y="21268"/>
                  </a:cubicBezTo>
                  <a:cubicBezTo>
                    <a:pt x="0" y="554"/>
                    <a:pt x="0" y="554"/>
                    <a:pt x="0" y="554"/>
                  </a:cubicBezTo>
                  <a:cubicBezTo>
                    <a:pt x="925" y="554"/>
                    <a:pt x="925" y="554"/>
                    <a:pt x="925" y="554"/>
                  </a:cubicBezTo>
                  <a:cubicBezTo>
                    <a:pt x="1431" y="554"/>
                    <a:pt x="1595" y="849"/>
                    <a:pt x="1782" y="1551"/>
                  </a:cubicBezTo>
                  <a:cubicBezTo>
                    <a:pt x="2089" y="2695"/>
                    <a:pt x="2254" y="4542"/>
                    <a:pt x="2254" y="6720"/>
                  </a:cubicBezTo>
                  <a:close/>
                  <a:moveTo>
                    <a:pt x="494" y="10597"/>
                  </a:moveTo>
                  <a:cubicBezTo>
                    <a:pt x="1027" y="10597"/>
                    <a:pt x="1027" y="10597"/>
                    <a:pt x="1027" y="10597"/>
                  </a:cubicBezTo>
                  <a:cubicBezTo>
                    <a:pt x="1300" y="10597"/>
                    <a:pt x="1419" y="10375"/>
                    <a:pt x="1544" y="9563"/>
                  </a:cubicBezTo>
                  <a:cubicBezTo>
                    <a:pt x="1646" y="8898"/>
                    <a:pt x="1703" y="8012"/>
                    <a:pt x="1703" y="7052"/>
                  </a:cubicBezTo>
                  <a:cubicBezTo>
                    <a:pt x="1703" y="5760"/>
                    <a:pt x="1641" y="4874"/>
                    <a:pt x="1516" y="4246"/>
                  </a:cubicBezTo>
                  <a:cubicBezTo>
                    <a:pt x="1368" y="3508"/>
                    <a:pt x="1169" y="3323"/>
                    <a:pt x="908" y="3323"/>
                  </a:cubicBezTo>
                  <a:cubicBezTo>
                    <a:pt x="494" y="3323"/>
                    <a:pt x="494" y="3323"/>
                    <a:pt x="494" y="3323"/>
                  </a:cubicBezTo>
                  <a:lnTo>
                    <a:pt x="494" y="10597"/>
                  </a:lnTo>
                  <a:close/>
                </a:path>
              </a:pathLst>
            </a:custGeom>
            <a:solidFill>
              <a:srgbClr val="2C2F88"/>
            </a:solidFill>
            <a:ln w="12700" cap="flat">
              <a:noFill/>
              <a:miter lim="400000"/>
            </a:ln>
            <a:effectLst/>
          </p:spPr>
          <p:txBody>
            <a:bodyPr wrap="square" lIns="38100" tIns="38100" rIns="38100" bIns="38100" numCol="1" anchor="t">
              <a:noAutofit/>
            </a:bodyPr>
            <a:lstStyle/>
            <a:p>
              <a:pPr defTabSz="1632751">
                <a:defRPr sz="3000">
                  <a:solidFill>
                    <a:srgbClr val="48464F"/>
                  </a:solidFill>
                  <a:latin typeface="Open Sans Light"/>
                  <a:ea typeface="Open Sans Light"/>
                  <a:cs typeface="Open Sans Light"/>
                  <a:sym typeface="Open Sans Light"/>
                </a:defRPr>
              </a:pPr>
              <a:endParaRPr/>
            </a:p>
          </p:txBody>
        </p:sp>
        <p:sp>
          <p:nvSpPr>
            <p:cNvPr id="95" name="Freeform 7"/>
            <p:cNvSpPr/>
            <p:nvPr/>
          </p:nvSpPr>
          <p:spPr>
            <a:xfrm>
              <a:off x="590800" y="-1"/>
              <a:ext cx="937434" cy="557219"/>
            </a:xfrm>
            <a:custGeom>
              <a:avLst/>
              <a:gdLst/>
              <a:ahLst/>
              <a:cxnLst>
                <a:cxn ang="0">
                  <a:pos x="wd2" y="hd2"/>
                </a:cxn>
                <a:cxn ang="5400000">
                  <a:pos x="wd2" y="hd2"/>
                </a:cxn>
                <a:cxn ang="10800000">
                  <a:pos x="wd2" y="hd2"/>
                </a:cxn>
                <a:cxn ang="16200000">
                  <a:pos x="wd2" y="hd2"/>
                </a:cxn>
              </a:cxnLst>
              <a:rect l="0" t="0" r="r" b="b"/>
              <a:pathLst>
                <a:path w="21584" h="21600" extrusionOk="0">
                  <a:moveTo>
                    <a:pt x="6413" y="19792"/>
                  </a:moveTo>
                  <a:cubicBezTo>
                    <a:pt x="6413" y="19719"/>
                    <a:pt x="6402" y="19645"/>
                    <a:pt x="6369" y="19589"/>
                  </a:cubicBezTo>
                  <a:cubicBezTo>
                    <a:pt x="6369" y="19571"/>
                    <a:pt x="6369" y="19553"/>
                    <a:pt x="6369" y="19534"/>
                  </a:cubicBezTo>
                  <a:cubicBezTo>
                    <a:pt x="6358" y="19442"/>
                    <a:pt x="6259" y="19350"/>
                    <a:pt x="6259" y="19331"/>
                  </a:cubicBezTo>
                  <a:cubicBezTo>
                    <a:pt x="6226" y="19313"/>
                    <a:pt x="6215" y="19276"/>
                    <a:pt x="6193" y="19239"/>
                  </a:cubicBezTo>
                  <a:cubicBezTo>
                    <a:pt x="6171" y="19202"/>
                    <a:pt x="6149" y="19165"/>
                    <a:pt x="6138" y="19147"/>
                  </a:cubicBezTo>
                  <a:cubicBezTo>
                    <a:pt x="6127" y="19128"/>
                    <a:pt x="6116" y="19128"/>
                    <a:pt x="6105" y="19128"/>
                  </a:cubicBezTo>
                  <a:cubicBezTo>
                    <a:pt x="6083" y="19110"/>
                    <a:pt x="6083" y="19110"/>
                    <a:pt x="6083" y="19110"/>
                  </a:cubicBezTo>
                  <a:cubicBezTo>
                    <a:pt x="6040" y="19054"/>
                    <a:pt x="6007" y="18999"/>
                    <a:pt x="5985" y="18907"/>
                  </a:cubicBezTo>
                  <a:cubicBezTo>
                    <a:pt x="5985" y="18907"/>
                    <a:pt x="5985" y="18888"/>
                    <a:pt x="5963" y="18870"/>
                  </a:cubicBezTo>
                  <a:cubicBezTo>
                    <a:pt x="5963" y="18852"/>
                    <a:pt x="5952" y="18833"/>
                    <a:pt x="5941" y="18815"/>
                  </a:cubicBezTo>
                  <a:cubicBezTo>
                    <a:pt x="5941" y="18778"/>
                    <a:pt x="5919" y="18741"/>
                    <a:pt x="5875" y="18686"/>
                  </a:cubicBezTo>
                  <a:cubicBezTo>
                    <a:pt x="5864" y="18649"/>
                    <a:pt x="5853" y="18612"/>
                    <a:pt x="5842" y="18556"/>
                  </a:cubicBezTo>
                  <a:cubicBezTo>
                    <a:pt x="5831" y="18538"/>
                    <a:pt x="5820" y="18520"/>
                    <a:pt x="5820" y="18483"/>
                  </a:cubicBezTo>
                  <a:cubicBezTo>
                    <a:pt x="5820" y="18390"/>
                    <a:pt x="5820" y="18390"/>
                    <a:pt x="5820" y="18390"/>
                  </a:cubicBezTo>
                  <a:cubicBezTo>
                    <a:pt x="5820" y="18298"/>
                    <a:pt x="5820" y="18224"/>
                    <a:pt x="5820" y="18151"/>
                  </a:cubicBezTo>
                  <a:cubicBezTo>
                    <a:pt x="5842" y="18114"/>
                    <a:pt x="5842" y="18077"/>
                    <a:pt x="5842" y="18058"/>
                  </a:cubicBezTo>
                  <a:cubicBezTo>
                    <a:pt x="5842" y="18040"/>
                    <a:pt x="5842" y="18022"/>
                    <a:pt x="5831" y="18003"/>
                  </a:cubicBezTo>
                  <a:cubicBezTo>
                    <a:pt x="5853" y="17966"/>
                    <a:pt x="5853" y="17911"/>
                    <a:pt x="5842" y="17856"/>
                  </a:cubicBezTo>
                  <a:cubicBezTo>
                    <a:pt x="5842" y="17837"/>
                    <a:pt x="5842" y="17819"/>
                    <a:pt x="5853" y="17782"/>
                  </a:cubicBezTo>
                  <a:cubicBezTo>
                    <a:pt x="5853" y="17763"/>
                    <a:pt x="5853" y="17763"/>
                    <a:pt x="5853" y="17763"/>
                  </a:cubicBezTo>
                  <a:cubicBezTo>
                    <a:pt x="5842" y="17763"/>
                    <a:pt x="5842" y="17763"/>
                    <a:pt x="5842" y="17763"/>
                  </a:cubicBezTo>
                  <a:cubicBezTo>
                    <a:pt x="5831" y="17745"/>
                    <a:pt x="5831" y="17726"/>
                    <a:pt x="5831" y="17708"/>
                  </a:cubicBezTo>
                  <a:cubicBezTo>
                    <a:pt x="5831" y="17689"/>
                    <a:pt x="5831" y="17689"/>
                    <a:pt x="5831" y="17671"/>
                  </a:cubicBezTo>
                  <a:cubicBezTo>
                    <a:pt x="5831" y="17653"/>
                    <a:pt x="5820" y="17523"/>
                    <a:pt x="5820" y="17505"/>
                  </a:cubicBezTo>
                  <a:cubicBezTo>
                    <a:pt x="5831" y="17450"/>
                    <a:pt x="5787" y="17265"/>
                    <a:pt x="5765" y="17210"/>
                  </a:cubicBezTo>
                  <a:cubicBezTo>
                    <a:pt x="5765" y="17210"/>
                    <a:pt x="5765" y="17210"/>
                    <a:pt x="5754" y="17191"/>
                  </a:cubicBezTo>
                  <a:cubicBezTo>
                    <a:pt x="5732" y="17155"/>
                    <a:pt x="5688" y="17044"/>
                    <a:pt x="5677" y="16989"/>
                  </a:cubicBezTo>
                  <a:cubicBezTo>
                    <a:pt x="5666" y="16970"/>
                    <a:pt x="5666" y="16970"/>
                    <a:pt x="5666" y="16970"/>
                  </a:cubicBezTo>
                  <a:cubicBezTo>
                    <a:pt x="5655" y="16915"/>
                    <a:pt x="5644" y="16841"/>
                    <a:pt x="5622" y="16786"/>
                  </a:cubicBezTo>
                  <a:cubicBezTo>
                    <a:pt x="5612" y="16767"/>
                    <a:pt x="5590" y="16693"/>
                    <a:pt x="5590" y="16675"/>
                  </a:cubicBezTo>
                  <a:cubicBezTo>
                    <a:pt x="5590" y="16638"/>
                    <a:pt x="5568" y="16601"/>
                    <a:pt x="5535" y="16527"/>
                  </a:cubicBezTo>
                  <a:cubicBezTo>
                    <a:pt x="5513" y="16491"/>
                    <a:pt x="5491" y="16454"/>
                    <a:pt x="5491" y="16435"/>
                  </a:cubicBezTo>
                  <a:cubicBezTo>
                    <a:pt x="5480" y="16398"/>
                    <a:pt x="5469" y="16380"/>
                    <a:pt x="5458" y="16380"/>
                  </a:cubicBezTo>
                  <a:cubicBezTo>
                    <a:pt x="5447" y="16361"/>
                    <a:pt x="5447" y="16361"/>
                    <a:pt x="5447" y="16361"/>
                  </a:cubicBezTo>
                  <a:cubicBezTo>
                    <a:pt x="5458" y="16306"/>
                    <a:pt x="5458" y="16306"/>
                    <a:pt x="5458" y="16306"/>
                  </a:cubicBezTo>
                  <a:cubicBezTo>
                    <a:pt x="5425" y="16306"/>
                    <a:pt x="5425" y="16306"/>
                    <a:pt x="5425" y="16306"/>
                  </a:cubicBezTo>
                  <a:cubicBezTo>
                    <a:pt x="5392" y="16306"/>
                    <a:pt x="5326" y="16214"/>
                    <a:pt x="5315" y="16195"/>
                  </a:cubicBezTo>
                  <a:cubicBezTo>
                    <a:pt x="5293" y="16140"/>
                    <a:pt x="5260" y="16103"/>
                    <a:pt x="5227" y="16066"/>
                  </a:cubicBezTo>
                  <a:cubicBezTo>
                    <a:pt x="5216" y="16066"/>
                    <a:pt x="5216" y="16066"/>
                    <a:pt x="5216" y="16066"/>
                  </a:cubicBezTo>
                  <a:cubicBezTo>
                    <a:pt x="5205" y="16048"/>
                    <a:pt x="5194" y="16011"/>
                    <a:pt x="5194" y="15974"/>
                  </a:cubicBezTo>
                  <a:cubicBezTo>
                    <a:pt x="5194" y="15937"/>
                    <a:pt x="5194" y="15937"/>
                    <a:pt x="5194" y="15937"/>
                  </a:cubicBezTo>
                  <a:cubicBezTo>
                    <a:pt x="5172" y="15937"/>
                    <a:pt x="5172" y="15937"/>
                    <a:pt x="5172" y="15937"/>
                  </a:cubicBezTo>
                  <a:cubicBezTo>
                    <a:pt x="5162" y="15937"/>
                    <a:pt x="5151" y="15919"/>
                    <a:pt x="5140" y="15900"/>
                  </a:cubicBezTo>
                  <a:cubicBezTo>
                    <a:pt x="5129" y="15882"/>
                    <a:pt x="5129" y="15882"/>
                    <a:pt x="5118" y="15863"/>
                  </a:cubicBezTo>
                  <a:cubicBezTo>
                    <a:pt x="5118" y="15863"/>
                    <a:pt x="5107" y="15845"/>
                    <a:pt x="5107" y="15845"/>
                  </a:cubicBezTo>
                  <a:cubicBezTo>
                    <a:pt x="5096" y="15826"/>
                    <a:pt x="5096" y="15808"/>
                    <a:pt x="5085" y="15808"/>
                  </a:cubicBezTo>
                  <a:cubicBezTo>
                    <a:pt x="5118" y="15697"/>
                    <a:pt x="5096" y="15605"/>
                    <a:pt x="5041" y="15513"/>
                  </a:cubicBezTo>
                  <a:cubicBezTo>
                    <a:pt x="5041" y="15513"/>
                    <a:pt x="5030" y="15494"/>
                    <a:pt x="5030" y="15494"/>
                  </a:cubicBezTo>
                  <a:cubicBezTo>
                    <a:pt x="5030" y="15476"/>
                    <a:pt x="5030" y="15476"/>
                    <a:pt x="5019" y="15476"/>
                  </a:cubicBezTo>
                  <a:cubicBezTo>
                    <a:pt x="5008" y="15421"/>
                    <a:pt x="4953" y="15273"/>
                    <a:pt x="4942" y="15199"/>
                  </a:cubicBezTo>
                  <a:cubicBezTo>
                    <a:pt x="4942" y="15199"/>
                    <a:pt x="4942" y="15199"/>
                    <a:pt x="4942" y="15199"/>
                  </a:cubicBezTo>
                  <a:cubicBezTo>
                    <a:pt x="4931" y="15162"/>
                    <a:pt x="4931" y="15162"/>
                    <a:pt x="4931" y="15162"/>
                  </a:cubicBezTo>
                  <a:cubicBezTo>
                    <a:pt x="4931" y="15107"/>
                    <a:pt x="4931" y="15107"/>
                    <a:pt x="4931" y="15107"/>
                  </a:cubicBezTo>
                  <a:cubicBezTo>
                    <a:pt x="4920" y="15126"/>
                    <a:pt x="4920" y="15126"/>
                    <a:pt x="4920" y="15126"/>
                  </a:cubicBezTo>
                  <a:cubicBezTo>
                    <a:pt x="4909" y="15089"/>
                    <a:pt x="4887" y="15052"/>
                    <a:pt x="4865" y="15015"/>
                  </a:cubicBezTo>
                  <a:cubicBezTo>
                    <a:pt x="4854" y="14978"/>
                    <a:pt x="4821" y="14923"/>
                    <a:pt x="4821" y="14904"/>
                  </a:cubicBezTo>
                  <a:cubicBezTo>
                    <a:pt x="4821" y="14867"/>
                    <a:pt x="4766" y="14683"/>
                    <a:pt x="4755" y="14664"/>
                  </a:cubicBezTo>
                  <a:cubicBezTo>
                    <a:pt x="4744" y="14646"/>
                    <a:pt x="4744" y="14646"/>
                    <a:pt x="4744" y="14609"/>
                  </a:cubicBezTo>
                  <a:cubicBezTo>
                    <a:pt x="4744" y="14591"/>
                    <a:pt x="4744" y="14591"/>
                    <a:pt x="4744" y="14572"/>
                  </a:cubicBezTo>
                  <a:cubicBezTo>
                    <a:pt x="4744" y="14554"/>
                    <a:pt x="4744" y="14554"/>
                    <a:pt x="4744" y="14554"/>
                  </a:cubicBezTo>
                  <a:cubicBezTo>
                    <a:pt x="4733" y="14535"/>
                    <a:pt x="4733" y="14535"/>
                    <a:pt x="4733" y="14535"/>
                  </a:cubicBezTo>
                  <a:cubicBezTo>
                    <a:pt x="4690" y="14498"/>
                    <a:pt x="4690" y="14425"/>
                    <a:pt x="4701" y="14314"/>
                  </a:cubicBezTo>
                  <a:cubicBezTo>
                    <a:pt x="4701" y="14259"/>
                    <a:pt x="4701" y="14259"/>
                    <a:pt x="4701" y="14259"/>
                  </a:cubicBezTo>
                  <a:cubicBezTo>
                    <a:pt x="4690" y="14259"/>
                    <a:pt x="4690" y="14259"/>
                    <a:pt x="4690" y="14259"/>
                  </a:cubicBezTo>
                  <a:cubicBezTo>
                    <a:pt x="4679" y="14240"/>
                    <a:pt x="4679" y="14222"/>
                    <a:pt x="4679" y="14203"/>
                  </a:cubicBezTo>
                  <a:cubicBezTo>
                    <a:pt x="4679" y="14185"/>
                    <a:pt x="4679" y="14166"/>
                    <a:pt x="4679" y="14148"/>
                  </a:cubicBezTo>
                  <a:cubicBezTo>
                    <a:pt x="4668" y="14111"/>
                    <a:pt x="4646" y="14056"/>
                    <a:pt x="4613" y="14000"/>
                  </a:cubicBezTo>
                  <a:cubicBezTo>
                    <a:pt x="4613" y="14000"/>
                    <a:pt x="4613" y="14000"/>
                    <a:pt x="4613" y="14000"/>
                  </a:cubicBezTo>
                  <a:cubicBezTo>
                    <a:pt x="4613" y="14000"/>
                    <a:pt x="4613" y="13982"/>
                    <a:pt x="4602" y="13982"/>
                  </a:cubicBezTo>
                  <a:cubicBezTo>
                    <a:pt x="4591" y="13945"/>
                    <a:pt x="4580" y="13908"/>
                    <a:pt x="4580" y="13890"/>
                  </a:cubicBezTo>
                  <a:cubicBezTo>
                    <a:pt x="4591" y="13834"/>
                    <a:pt x="4591" y="13834"/>
                    <a:pt x="4591" y="13834"/>
                  </a:cubicBezTo>
                  <a:cubicBezTo>
                    <a:pt x="4569" y="13834"/>
                    <a:pt x="4569" y="13834"/>
                    <a:pt x="4569" y="13834"/>
                  </a:cubicBezTo>
                  <a:cubicBezTo>
                    <a:pt x="4558" y="13797"/>
                    <a:pt x="4547" y="13724"/>
                    <a:pt x="4558" y="13705"/>
                  </a:cubicBezTo>
                  <a:cubicBezTo>
                    <a:pt x="4558" y="13650"/>
                    <a:pt x="4558" y="13650"/>
                    <a:pt x="4558" y="13650"/>
                  </a:cubicBezTo>
                  <a:cubicBezTo>
                    <a:pt x="4536" y="13650"/>
                    <a:pt x="4536" y="13650"/>
                    <a:pt x="4536" y="13650"/>
                  </a:cubicBezTo>
                  <a:cubicBezTo>
                    <a:pt x="4514" y="13631"/>
                    <a:pt x="4470" y="13521"/>
                    <a:pt x="4448" y="13447"/>
                  </a:cubicBezTo>
                  <a:cubicBezTo>
                    <a:pt x="4448" y="13447"/>
                    <a:pt x="4448" y="13447"/>
                    <a:pt x="4448" y="13447"/>
                  </a:cubicBezTo>
                  <a:cubicBezTo>
                    <a:pt x="4448" y="13429"/>
                    <a:pt x="4448" y="13392"/>
                    <a:pt x="4437" y="13373"/>
                  </a:cubicBezTo>
                  <a:cubicBezTo>
                    <a:pt x="4437" y="13355"/>
                    <a:pt x="4437" y="13336"/>
                    <a:pt x="4437" y="13299"/>
                  </a:cubicBezTo>
                  <a:cubicBezTo>
                    <a:pt x="4426" y="13281"/>
                    <a:pt x="4426" y="13244"/>
                    <a:pt x="4426" y="13226"/>
                  </a:cubicBezTo>
                  <a:cubicBezTo>
                    <a:pt x="4437" y="13207"/>
                    <a:pt x="4437" y="13207"/>
                    <a:pt x="4437" y="13207"/>
                  </a:cubicBezTo>
                  <a:cubicBezTo>
                    <a:pt x="4426" y="13189"/>
                    <a:pt x="4426" y="13189"/>
                    <a:pt x="4426" y="13189"/>
                  </a:cubicBezTo>
                  <a:cubicBezTo>
                    <a:pt x="4415" y="13170"/>
                    <a:pt x="4393" y="13133"/>
                    <a:pt x="4360" y="13023"/>
                  </a:cubicBezTo>
                  <a:cubicBezTo>
                    <a:pt x="4349" y="13004"/>
                    <a:pt x="4349" y="13004"/>
                    <a:pt x="4338" y="13004"/>
                  </a:cubicBezTo>
                  <a:cubicBezTo>
                    <a:pt x="4327" y="12967"/>
                    <a:pt x="4305" y="12875"/>
                    <a:pt x="4305" y="12820"/>
                  </a:cubicBezTo>
                  <a:cubicBezTo>
                    <a:pt x="4294" y="12783"/>
                    <a:pt x="4294" y="12764"/>
                    <a:pt x="4272" y="12746"/>
                  </a:cubicBezTo>
                  <a:cubicBezTo>
                    <a:pt x="4272" y="12746"/>
                    <a:pt x="4262" y="12728"/>
                    <a:pt x="4262" y="12728"/>
                  </a:cubicBezTo>
                  <a:cubicBezTo>
                    <a:pt x="4251" y="12709"/>
                    <a:pt x="4229" y="12691"/>
                    <a:pt x="4207" y="12691"/>
                  </a:cubicBezTo>
                  <a:cubicBezTo>
                    <a:pt x="4207" y="12691"/>
                    <a:pt x="4207" y="12691"/>
                    <a:pt x="4207" y="12691"/>
                  </a:cubicBezTo>
                  <a:cubicBezTo>
                    <a:pt x="4174" y="12635"/>
                    <a:pt x="4141" y="12598"/>
                    <a:pt x="4130" y="12525"/>
                  </a:cubicBezTo>
                  <a:cubicBezTo>
                    <a:pt x="4119" y="12506"/>
                    <a:pt x="4119" y="12506"/>
                    <a:pt x="4108" y="12506"/>
                  </a:cubicBezTo>
                  <a:cubicBezTo>
                    <a:pt x="4097" y="12469"/>
                    <a:pt x="4097" y="12469"/>
                    <a:pt x="4097" y="12469"/>
                  </a:cubicBezTo>
                  <a:cubicBezTo>
                    <a:pt x="4042" y="12303"/>
                    <a:pt x="4042" y="12303"/>
                    <a:pt x="4042" y="12303"/>
                  </a:cubicBezTo>
                  <a:cubicBezTo>
                    <a:pt x="4031" y="12285"/>
                    <a:pt x="4031" y="12285"/>
                    <a:pt x="4031" y="12266"/>
                  </a:cubicBezTo>
                  <a:cubicBezTo>
                    <a:pt x="4031" y="12248"/>
                    <a:pt x="4031" y="12248"/>
                    <a:pt x="4031" y="12230"/>
                  </a:cubicBezTo>
                  <a:cubicBezTo>
                    <a:pt x="4020" y="12193"/>
                    <a:pt x="3998" y="12119"/>
                    <a:pt x="3943" y="12027"/>
                  </a:cubicBezTo>
                  <a:cubicBezTo>
                    <a:pt x="3943" y="12008"/>
                    <a:pt x="3932" y="11990"/>
                    <a:pt x="3921" y="11953"/>
                  </a:cubicBezTo>
                  <a:cubicBezTo>
                    <a:pt x="3921" y="11934"/>
                    <a:pt x="3910" y="11898"/>
                    <a:pt x="3899" y="11879"/>
                  </a:cubicBezTo>
                  <a:cubicBezTo>
                    <a:pt x="3899" y="11879"/>
                    <a:pt x="3899" y="11861"/>
                    <a:pt x="3888" y="11861"/>
                  </a:cubicBezTo>
                  <a:cubicBezTo>
                    <a:pt x="3877" y="11842"/>
                    <a:pt x="3855" y="11824"/>
                    <a:pt x="3855" y="11805"/>
                  </a:cubicBezTo>
                  <a:cubicBezTo>
                    <a:pt x="3855" y="11768"/>
                    <a:pt x="3855" y="11768"/>
                    <a:pt x="3855" y="11768"/>
                  </a:cubicBezTo>
                  <a:cubicBezTo>
                    <a:pt x="3844" y="11768"/>
                    <a:pt x="3844" y="11768"/>
                    <a:pt x="3844" y="11768"/>
                  </a:cubicBezTo>
                  <a:cubicBezTo>
                    <a:pt x="3833" y="11750"/>
                    <a:pt x="3790" y="11695"/>
                    <a:pt x="3779" y="11676"/>
                  </a:cubicBezTo>
                  <a:cubicBezTo>
                    <a:pt x="3779" y="11676"/>
                    <a:pt x="3779" y="11658"/>
                    <a:pt x="3779" y="11658"/>
                  </a:cubicBezTo>
                  <a:cubicBezTo>
                    <a:pt x="3790" y="11621"/>
                    <a:pt x="3790" y="11621"/>
                    <a:pt x="3790" y="11621"/>
                  </a:cubicBezTo>
                  <a:cubicBezTo>
                    <a:pt x="3757" y="11621"/>
                    <a:pt x="3757" y="11621"/>
                    <a:pt x="3757" y="11621"/>
                  </a:cubicBezTo>
                  <a:cubicBezTo>
                    <a:pt x="3746" y="11602"/>
                    <a:pt x="3724" y="11565"/>
                    <a:pt x="3713" y="11547"/>
                  </a:cubicBezTo>
                  <a:cubicBezTo>
                    <a:pt x="3702" y="11529"/>
                    <a:pt x="3691" y="11510"/>
                    <a:pt x="3691" y="11510"/>
                  </a:cubicBezTo>
                  <a:cubicBezTo>
                    <a:pt x="3680" y="11492"/>
                    <a:pt x="3647" y="11326"/>
                    <a:pt x="3647" y="11289"/>
                  </a:cubicBezTo>
                  <a:cubicBezTo>
                    <a:pt x="3647" y="11252"/>
                    <a:pt x="3647" y="11252"/>
                    <a:pt x="3647" y="11252"/>
                  </a:cubicBezTo>
                  <a:cubicBezTo>
                    <a:pt x="3625" y="11252"/>
                    <a:pt x="3625" y="11252"/>
                    <a:pt x="3625" y="11252"/>
                  </a:cubicBezTo>
                  <a:cubicBezTo>
                    <a:pt x="3592" y="11252"/>
                    <a:pt x="3592" y="11233"/>
                    <a:pt x="3592" y="11141"/>
                  </a:cubicBezTo>
                  <a:cubicBezTo>
                    <a:pt x="3592" y="11123"/>
                    <a:pt x="3592" y="11104"/>
                    <a:pt x="3592" y="11104"/>
                  </a:cubicBezTo>
                  <a:cubicBezTo>
                    <a:pt x="3592" y="11086"/>
                    <a:pt x="3581" y="11031"/>
                    <a:pt x="3581" y="10975"/>
                  </a:cubicBezTo>
                  <a:cubicBezTo>
                    <a:pt x="3581" y="10938"/>
                    <a:pt x="3581" y="10920"/>
                    <a:pt x="3581" y="10901"/>
                  </a:cubicBezTo>
                  <a:cubicBezTo>
                    <a:pt x="3570" y="10846"/>
                    <a:pt x="3559" y="10772"/>
                    <a:pt x="3537" y="10699"/>
                  </a:cubicBezTo>
                  <a:cubicBezTo>
                    <a:pt x="3537" y="10680"/>
                    <a:pt x="3537" y="10662"/>
                    <a:pt x="3537" y="10662"/>
                  </a:cubicBezTo>
                  <a:cubicBezTo>
                    <a:pt x="3537" y="10643"/>
                    <a:pt x="3537" y="10643"/>
                    <a:pt x="3537" y="10625"/>
                  </a:cubicBezTo>
                  <a:cubicBezTo>
                    <a:pt x="3537" y="10588"/>
                    <a:pt x="3537" y="10551"/>
                    <a:pt x="3526" y="10533"/>
                  </a:cubicBezTo>
                  <a:cubicBezTo>
                    <a:pt x="3526" y="10496"/>
                    <a:pt x="3526" y="10496"/>
                    <a:pt x="3526" y="10496"/>
                  </a:cubicBezTo>
                  <a:cubicBezTo>
                    <a:pt x="3504" y="10403"/>
                    <a:pt x="3504" y="10385"/>
                    <a:pt x="3493" y="10367"/>
                  </a:cubicBezTo>
                  <a:cubicBezTo>
                    <a:pt x="3482" y="10348"/>
                    <a:pt x="3482" y="10330"/>
                    <a:pt x="3471" y="10311"/>
                  </a:cubicBezTo>
                  <a:cubicBezTo>
                    <a:pt x="3460" y="10274"/>
                    <a:pt x="3449" y="10219"/>
                    <a:pt x="3416" y="10201"/>
                  </a:cubicBezTo>
                  <a:cubicBezTo>
                    <a:pt x="3416" y="10164"/>
                    <a:pt x="3405" y="10127"/>
                    <a:pt x="3362" y="10108"/>
                  </a:cubicBezTo>
                  <a:cubicBezTo>
                    <a:pt x="3351" y="10090"/>
                    <a:pt x="3340" y="10090"/>
                    <a:pt x="3307" y="10090"/>
                  </a:cubicBezTo>
                  <a:cubicBezTo>
                    <a:pt x="3285" y="10071"/>
                    <a:pt x="3241" y="10071"/>
                    <a:pt x="3241" y="10053"/>
                  </a:cubicBezTo>
                  <a:cubicBezTo>
                    <a:pt x="3219" y="10053"/>
                    <a:pt x="3208" y="10016"/>
                    <a:pt x="3197" y="9998"/>
                  </a:cubicBezTo>
                  <a:cubicBezTo>
                    <a:pt x="3142" y="9942"/>
                    <a:pt x="3087" y="9868"/>
                    <a:pt x="3021" y="9942"/>
                  </a:cubicBezTo>
                  <a:cubicBezTo>
                    <a:pt x="3010" y="9942"/>
                    <a:pt x="3010" y="9942"/>
                    <a:pt x="3010" y="9942"/>
                  </a:cubicBezTo>
                  <a:cubicBezTo>
                    <a:pt x="3010" y="9961"/>
                    <a:pt x="3010" y="9961"/>
                    <a:pt x="3010" y="9961"/>
                  </a:cubicBezTo>
                  <a:cubicBezTo>
                    <a:pt x="2999" y="10016"/>
                    <a:pt x="2977" y="10053"/>
                    <a:pt x="2944" y="10053"/>
                  </a:cubicBezTo>
                  <a:cubicBezTo>
                    <a:pt x="2944" y="10053"/>
                    <a:pt x="2944" y="10053"/>
                    <a:pt x="2944" y="10053"/>
                  </a:cubicBezTo>
                  <a:cubicBezTo>
                    <a:pt x="2922" y="10053"/>
                    <a:pt x="2901" y="10071"/>
                    <a:pt x="2901" y="10127"/>
                  </a:cubicBezTo>
                  <a:cubicBezTo>
                    <a:pt x="2901" y="10127"/>
                    <a:pt x="2901" y="10127"/>
                    <a:pt x="2901" y="10127"/>
                  </a:cubicBezTo>
                  <a:cubicBezTo>
                    <a:pt x="2901" y="10145"/>
                    <a:pt x="2890" y="10164"/>
                    <a:pt x="2890" y="10182"/>
                  </a:cubicBezTo>
                  <a:cubicBezTo>
                    <a:pt x="2868" y="10256"/>
                    <a:pt x="2846" y="10330"/>
                    <a:pt x="2846" y="10403"/>
                  </a:cubicBezTo>
                  <a:cubicBezTo>
                    <a:pt x="2835" y="10422"/>
                    <a:pt x="2824" y="10496"/>
                    <a:pt x="2813" y="10514"/>
                  </a:cubicBezTo>
                  <a:cubicBezTo>
                    <a:pt x="2791" y="10514"/>
                    <a:pt x="2791" y="10514"/>
                    <a:pt x="2791" y="10514"/>
                  </a:cubicBezTo>
                  <a:cubicBezTo>
                    <a:pt x="2802" y="10569"/>
                    <a:pt x="2802" y="10569"/>
                    <a:pt x="2802" y="10569"/>
                  </a:cubicBezTo>
                  <a:cubicBezTo>
                    <a:pt x="2802" y="10569"/>
                    <a:pt x="2769" y="10625"/>
                    <a:pt x="2758" y="10643"/>
                  </a:cubicBezTo>
                  <a:cubicBezTo>
                    <a:pt x="2747" y="10680"/>
                    <a:pt x="2725" y="10717"/>
                    <a:pt x="2725" y="10735"/>
                  </a:cubicBezTo>
                  <a:cubicBezTo>
                    <a:pt x="2714" y="10735"/>
                    <a:pt x="2714" y="10735"/>
                    <a:pt x="2703" y="10754"/>
                  </a:cubicBezTo>
                  <a:cubicBezTo>
                    <a:pt x="2681" y="10772"/>
                    <a:pt x="2637" y="10809"/>
                    <a:pt x="2626" y="10883"/>
                  </a:cubicBezTo>
                  <a:cubicBezTo>
                    <a:pt x="2626" y="10883"/>
                    <a:pt x="2626" y="10883"/>
                    <a:pt x="2626" y="10883"/>
                  </a:cubicBezTo>
                  <a:cubicBezTo>
                    <a:pt x="2626" y="10883"/>
                    <a:pt x="2626" y="10883"/>
                    <a:pt x="2626" y="10883"/>
                  </a:cubicBezTo>
                  <a:cubicBezTo>
                    <a:pt x="2604" y="10883"/>
                    <a:pt x="2604" y="10883"/>
                    <a:pt x="2604" y="10883"/>
                  </a:cubicBezTo>
                  <a:cubicBezTo>
                    <a:pt x="2593" y="10920"/>
                    <a:pt x="2593" y="10920"/>
                    <a:pt x="2593" y="10920"/>
                  </a:cubicBezTo>
                  <a:cubicBezTo>
                    <a:pt x="2593" y="10938"/>
                    <a:pt x="2593" y="10957"/>
                    <a:pt x="2582" y="10975"/>
                  </a:cubicBezTo>
                  <a:cubicBezTo>
                    <a:pt x="2571" y="10994"/>
                    <a:pt x="2560" y="11031"/>
                    <a:pt x="2560" y="11067"/>
                  </a:cubicBezTo>
                  <a:cubicBezTo>
                    <a:pt x="2549" y="11086"/>
                    <a:pt x="2494" y="11178"/>
                    <a:pt x="2483" y="11178"/>
                  </a:cubicBezTo>
                  <a:cubicBezTo>
                    <a:pt x="2472" y="11197"/>
                    <a:pt x="2462" y="11215"/>
                    <a:pt x="2451" y="11233"/>
                  </a:cubicBezTo>
                  <a:cubicBezTo>
                    <a:pt x="2451" y="11233"/>
                    <a:pt x="2440" y="11252"/>
                    <a:pt x="2429" y="11252"/>
                  </a:cubicBezTo>
                  <a:cubicBezTo>
                    <a:pt x="2385" y="11289"/>
                    <a:pt x="2363" y="11363"/>
                    <a:pt x="2363" y="11436"/>
                  </a:cubicBezTo>
                  <a:cubicBezTo>
                    <a:pt x="2275" y="11510"/>
                    <a:pt x="2231" y="11639"/>
                    <a:pt x="2187" y="11750"/>
                  </a:cubicBezTo>
                  <a:cubicBezTo>
                    <a:pt x="2187" y="11768"/>
                    <a:pt x="2187" y="11787"/>
                    <a:pt x="2187" y="11805"/>
                  </a:cubicBezTo>
                  <a:cubicBezTo>
                    <a:pt x="2187" y="11824"/>
                    <a:pt x="2187" y="11824"/>
                    <a:pt x="2187" y="11824"/>
                  </a:cubicBezTo>
                  <a:cubicBezTo>
                    <a:pt x="2176" y="11879"/>
                    <a:pt x="2154" y="11916"/>
                    <a:pt x="2132" y="11971"/>
                  </a:cubicBezTo>
                  <a:cubicBezTo>
                    <a:pt x="2121" y="12008"/>
                    <a:pt x="2110" y="12045"/>
                    <a:pt x="2088" y="12082"/>
                  </a:cubicBezTo>
                  <a:cubicBezTo>
                    <a:pt x="2088" y="12082"/>
                    <a:pt x="2088" y="12082"/>
                    <a:pt x="2088" y="12082"/>
                  </a:cubicBezTo>
                  <a:cubicBezTo>
                    <a:pt x="2044" y="12082"/>
                    <a:pt x="2044" y="12082"/>
                    <a:pt x="2044" y="12082"/>
                  </a:cubicBezTo>
                  <a:cubicBezTo>
                    <a:pt x="2055" y="12137"/>
                    <a:pt x="2055" y="12137"/>
                    <a:pt x="2055" y="12137"/>
                  </a:cubicBezTo>
                  <a:cubicBezTo>
                    <a:pt x="2055" y="12156"/>
                    <a:pt x="2055" y="12156"/>
                    <a:pt x="2055" y="12174"/>
                  </a:cubicBezTo>
                  <a:cubicBezTo>
                    <a:pt x="2044" y="12174"/>
                    <a:pt x="2044" y="12193"/>
                    <a:pt x="2033" y="12211"/>
                  </a:cubicBezTo>
                  <a:cubicBezTo>
                    <a:pt x="2001" y="12248"/>
                    <a:pt x="1979" y="12303"/>
                    <a:pt x="1979" y="12359"/>
                  </a:cubicBezTo>
                  <a:cubicBezTo>
                    <a:pt x="1957" y="12414"/>
                    <a:pt x="1902" y="12525"/>
                    <a:pt x="1891" y="12543"/>
                  </a:cubicBezTo>
                  <a:cubicBezTo>
                    <a:pt x="1891" y="12562"/>
                    <a:pt x="1880" y="12598"/>
                    <a:pt x="1869" y="12617"/>
                  </a:cubicBezTo>
                  <a:cubicBezTo>
                    <a:pt x="1858" y="12654"/>
                    <a:pt x="1847" y="12691"/>
                    <a:pt x="1836" y="12728"/>
                  </a:cubicBezTo>
                  <a:cubicBezTo>
                    <a:pt x="1814" y="12746"/>
                    <a:pt x="1792" y="12783"/>
                    <a:pt x="1781" y="12838"/>
                  </a:cubicBezTo>
                  <a:cubicBezTo>
                    <a:pt x="1770" y="12894"/>
                    <a:pt x="1759" y="12949"/>
                    <a:pt x="1748" y="12949"/>
                  </a:cubicBezTo>
                  <a:cubicBezTo>
                    <a:pt x="1715" y="12949"/>
                    <a:pt x="1715" y="12949"/>
                    <a:pt x="1715" y="12949"/>
                  </a:cubicBezTo>
                  <a:cubicBezTo>
                    <a:pt x="1726" y="13004"/>
                    <a:pt x="1726" y="13004"/>
                    <a:pt x="1726" y="13004"/>
                  </a:cubicBezTo>
                  <a:cubicBezTo>
                    <a:pt x="1726" y="13041"/>
                    <a:pt x="1704" y="13078"/>
                    <a:pt x="1704" y="13078"/>
                  </a:cubicBezTo>
                  <a:cubicBezTo>
                    <a:pt x="1682" y="13115"/>
                    <a:pt x="1616" y="13207"/>
                    <a:pt x="1605" y="13244"/>
                  </a:cubicBezTo>
                  <a:cubicBezTo>
                    <a:pt x="1605" y="13263"/>
                    <a:pt x="1605" y="13263"/>
                    <a:pt x="1605" y="13281"/>
                  </a:cubicBezTo>
                  <a:cubicBezTo>
                    <a:pt x="1583" y="13318"/>
                    <a:pt x="1540" y="13465"/>
                    <a:pt x="1529" y="13484"/>
                  </a:cubicBezTo>
                  <a:cubicBezTo>
                    <a:pt x="1529" y="13521"/>
                    <a:pt x="1518" y="13595"/>
                    <a:pt x="1496" y="13613"/>
                  </a:cubicBezTo>
                  <a:cubicBezTo>
                    <a:pt x="1485" y="13613"/>
                    <a:pt x="1474" y="13613"/>
                    <a:pt x="1441" y="13779"/>
                  </a:cubicBezTo>
                  <a:cubicBezTo>
                    <a:pt x="1441" y="13779"/>
                    <a:pt x="1441" y="13797"/>
                    <a:pt x="1441" y="13797"/>
                  </a:cubicBezTo>
                  <a:cubicBezTo>
                    <a:pt x="1430" y="13853"/>
                    <a:pt x="1419" y="13890"/>
                    <a:pt x="1397" y="13908"/>
                  </a:cubicBezTo>
                  <a:cubicBezTo>
                    <a:pt x="1386" y="13908"/>
                    <a:pt x="1386" y="13908"/>
                    <a:pt x="1386" y="13908"/>
                  </a:cubicBezTo>
                  <a:cubicBezTo>
                    <a:pt x="1386" y="13927"/>
                    <a:pt x="1386" y="13927"/>
                    <a:pt x="1386" y="13927"/>
                  </a:cubicBezTo>
                  <a:cubicBezTo>
                    <a:pt x="1375" y="13963"/>
                    <a:pt x="1375" y="14000"/>
                    <a:pt x="1375" y="14037"/>
                  </a:cubicBezTo>
                  <a:cubicBezTo>
                    <a:pt x="1375" y="14074"/>
                    <a:pt x="1375" y="14093"/>
                    <a:pt x="1375" y="14111"/>
                  </a:cubicBezTo>
                  <a:cubicBezTo>
                    <a:pt x="1364" y="14129"/>
                    <a:pt x="1320" y="14388"/>
                    <a:pt x="1287" y="14443"/>
                  </a:cubicBezTo>
                  <a:cubicBezTo>
                    <a:pt x="1287" y="14443"/>
                    <a:pt x="1287" y="14443"/>
                    <a:pt x="1287" y="14443"/>
                  </a:cubicBezTo>
                  <a:cubicBezTo>
                    <a:pt x="1287" y="14461"/>
                    <a:pt x="1287" y="14461"/>
                    <a:pt x="1287" y="14461"/>
                  </a:cubicBezTo>
                  <a:cubicBezTo>
                    <a:pt x="1287" y="14480"/>
                    <a:pt x="1276" y="14517"/>
                    <a:pt x="1232" y="14609"/>
                  </a:cubicBezTo>
                  <a:cubicBezTo>
                    <a:pt x="1232" y="14627"/>
                    <a:pt x="1232" y="14627"/>
                    <a:pt x="1232" y="14627"/>
                  </a:cubicBezTo>
                  <a:cubicBezTo>
                    <a:pt x="1221" y="14664"/>
                    <a:pt x="1210" y="14701"/>
                    <a:pt x="1199" y="14738"/>
                  </a:cubicBezTo>
                  <a:cubicBezTo>
                    <a:pt x="1188" y="14775"/>
                    <a:pt x="1177" y="14812"/>
                    <a:pt x="1177" y="14812"/>
                  </a:cubicBezTo>
                  <a:cubicBezTo>
                    <a:pt x="1144" y="14904"/>
                    <a:pt x="1122" y="14978"/>
                    <a:pt x="1101" y="15070"/>
                  </a:cubicBezTo>
                  <a:cubicBezTo>
                    <a:pt x="1101" y="15089"/>
                    <a:pt x="1079" y="15144"/>
                    <a:pt x="1068" y="15162"/>
                  </a:cubicBezTo>
                  <a:cubicBezTo>
                    <a:pt x="1046" y="15144"/>
                    <a:pt x="1046" y="15144"/>
                    <a:pt x="1046" y="15144"/>
                  </a:cubicBezTo>
                  <a:cubicBezTo>
                    <a:pt x="1046" y="15199"/>
                    <a:pt x="1046" y="15199"/>
                    <a:pt x="1046" y="15199"/>
                  </a:cubicBezTo>
                  <a:cubicBezTo>
                    <a:pt x="1046" y="15255"/>
                    <a:pt x="1013" y="15310"/>
                    <a:pt x="980" y="15365"/>
                  </a:cubicBezTo>
                  <a:cubicBezTo>
                    <a:pt x="980" y="15384"/>
                    <a:pt x="980" y="15384"/>
                    <a:pt x="980" y="15384"/>
                  </a:cubicBezTo>
                  <a:cubicBezTo>
                    <a:pt x="980" y="15402"/>
                    <a:pt x="980" y="15402"/>
                    <a:pt x="980" y="15402"/>
                  </a:cubicBezTo>
                  <a:cubicBezTo>
                    <a:pt x="980" y="15439"/>
                    <a:pt x="969" y="15531"/>
                    <a:pt x="936" y="15531"/>
                  </a:cubicBezTo>
                  <a:cubicBezTo>
                    <a:pt x="925" y="15531"/>
                    <a:pt x="925" y="15531"/>
                    <a:pt x="925" y="15531"/>
                  </a:cubicBezTo>
                  <a:cubicBezTo>
                    <a:pt x="925" y="15568"/>
                    <a:pt x="925" y="15568"/>
                    <a:pt x="925" y="15568"/>
                  </a:cubicBezTo>
                  <a:cubicBezTo>
                    <a:pt x="914" y="15642"/>
                    <a:pt x="914" y="15771"/>
                    <a:pt x="914" y="15845"/>
                  </a:cubicBezTo>
                  <a:cubicBezTo>
                    <a:pt x="914" y="15882"/>
                    <a:pt x="914" y="15919"/>
                    <a:pt x="914" y="15937"/>
                  </a:cubicBezTo>
                  <a:cubicBezTo>
                    <a:pt x="903" y="15937"/>
                    <a:pt x="903" y="15974"/>
                    <a:pt x="892" y="16011"/>
                  </a:cubicBezTo>
                  <a:cubicBezTo>
                    <a:pt x="870" y="16140"/>
                    <a:pt x="870" y="16158"/>
                    <a:pt x="870" y="16177"/>
                  </a:cubicBezTo>
                  <a:cubicBezTo>
                    <a:pt x="870" y="16195"/>
                    <a:pt x="859" y="16251"/>
                    <a:pt x="848" y="16269"/>
                  </a:cubicBezTo>
                  <a:cubicBezTo>
                    <a:pt x="837" y="16288"/>
                    <a:pt x="837" y="16306"/>
                    <a:pt x="837" y="16306"/>
                  </a:cubicBezTo>
                  <a:cubicBezTo>
                    <a:pt x="837" y="16325"/>
                    <a:pt x="837" y="16343"/>
                    <a:pt x="837" y="16361"/>
                  </a:cubicBezTo>
                  <a:cubicBezTo>
                    <a:pt x="837" y="16380"/>
                    <a:pt x="837" y="16398"/>
                    <a:pt x="837" y="16398"/>
                  </a:cubicBezTo>
                  <a:cubicBezTo>
                    <a:pt x="826" y="16417"/>
                    <a:pt x="815" y="16435"/>
                    <a:pt x="815" y="16472"/>
                  </a:cubicBezTo>
                  <a:cubicBezTo>
                    <a:pt x="804" y="16509"/>
                    <a:pt x="793" y="16564"/>
                    <a:pt x="782" y="16583"/>
                  </a:cubicBezTo>
                  <a:cubicBezTo>
                    <a:pt x="771" y="16583"/>
                    <a:pt x="771" y="16583"/>
                    <a:pt x="771" y="16583"/>
                  </a:cubicBezTo>
                  <a:cubicBezTo>
                    <a:pt x="760" y="16601"/>
                    <a:pt x="760" y="16601"/>
                    <a:pt x="760" y="16601"/>
                  </a:cubicBezTo>
                  <a:cubicBezTo>
                    <a:pt x="738" y="16693"/>
                    <a:pt x="716" y="16767"/>
                    <a:pt x="672" y="16823"/>
                  </a:cubicBezTo>
                  <a:cubicBezTo>
                    <a:pt x="672" y="16823"/>
                    <a:pt x="662" y="16841"/>
                    <a:pt x="662" y="16859"/>
                  </a:cubicBezTo>
                  <a:cubicBezTo>
                    <a:pt x="662" y="16859"/>
                    <a:pt x="662" y="16859"/>
                    <a:pt x="662" y="16859"/>
                  </a:cubicBezTo>
                  <a:cubicBezTo>
                    <a:pt x="640" y="16878"/>
                    <a:pt x="629" y="16896"/>
                    <a:pt x="618" y="16952"/>
                  </a:cubicBezTo>
                  <a:cubicBezTo>
                    <a:pt x="607" y="17007"/>
                    <a:pt x="563" y="17118"/>
                    <a:pt x="563" y="17118"/>
                  </a:cubicBezTo>
                  <a:cubicBezTo>
                    <a:pt x="541" y="17173"/>
                    <a:pt x="519" y="17247"/>
                    <a:pt x="508" y="17265"/>
                  </a:cubicBezTo>
                  <a:cubicBezTo>
                    <a:pt x="508" y="17302"/>
                    <a:pt x="497" y="17376"/>
                    <a:pt x="497" y="17431"/>
                  </a:cubicBezTo>
                  <a:cubicBezTo>
                    <a:pt x="486" y="17468"/>
                    <a:pt x="486" y="17487"/>
                    <a:pt x="486" y="17487"/>
                  </a:cubicBezTo>
                  <a:cubicBezTo>
                    <a:pt x="475" y="17523"/>
                    <a:pt x="475" y="17560"/>
                    <a:pt x="464" y="17579"/>
                  </a:cubicBezTo>
                  <a:cubicBezTo>
                    <a:pt x="464" y="17579"/>
                    <a:pt x="464" y="17597"/>
                    <a:pt x="464" y="17597"/>
                  </a:cubicBezTo>
                  <a:cubicBezTo>
                    <a:pt x="464" y="17597"/>
                    <a:pt x="464" y="17597"/>
                    <a:pt x="453" y="17597"/>
                  </a:cubicBezTo>
                  <a:cubicBezTo>
                    <a:pt x="442" y="17616"/>
                    <a:pt x="420" y="17616"/>
                    <a:pt x="420" y="17671"/>
                  </a:cubicBezTo>
                  <a:cubicBezTo>
                    <a:pt x="409" y="17708"/>
                    <a:pt x="409" y="17745"/>
                    <a:pt x="409" y="17782"/>
                  </a:cubicBezTo>
                  <a:cubicBezTo>
                    <a:pt x="409" y="17800"/>
                    <a:pt x="409" y="17837"/>
                    <a:pt x="409" y="17856"/>
                  </a:cubicBezTo>
                  <a:cubicBezTo>
                    <a:pt x="409" y="17856"/>
                    <a:pt x="398" y="17892"/>
                    <a:pt x="398" y="17911"/>
                  </a:cubicBezTo>
                  <a:cubicBezTo>
                    <a:pt x="376" y="17985"/>
                    <a:pt x="376" y="18003"/>
                    <a:pt x="376" y="18022"/>
                  </a:cubicBezTo>
                  <a:cubicBezTo>
                    <a:pt x="376" y="18022"/>
                    <a:pt x="365" y="18040"/>
                    <a:pt x="365" y="18058"/>
                  </a:cubicBezTo>
                  <a:cubicBezTo>
                    <a:pt x="365" y="18077"/>
                    <a:pt x="365" y="18095"/>
                    <a:pt x="354" y="18114"/>
                  </a:cubicBezTo>
                  <a:cubicBezTo>
                    <a:pt x="354" y="18114"/>
                    <a:pt x="354" y="18132"/>
                    <a:pt x="321" y="18243"/>
                  </a:cubicBezTo>
                  <a:cubicBezTo>
                    <a:pt x="310" y="18298"/>
                    <a:pt x="299" y="18354"/>
                    <a:pt x="299" y="18354"/>
                  </a:cubicBezTo>
                  <a:cubicBezTo>
                    <a:pt x="288" y="18372"/>
                    <a:pt x="288" y="18372"/>
                    <a:pt x="288" y="18372"/>
                  </a:cubicBezTo>
                  <a:cubicBezTo>
                    <a:pt x="266" y="18409"/>
                    <a:pt x="244" y="18464"/>
                    <a:pt x="233" y="18538"/>
                  </a:cubicBezTo>
                  <a:cubicBezTo>
                    <a:pt x="233" y="18556"/>
                    <a:pt x="222" y="18575"/>
                    <a:pt x="222" y="18593"/>
                  </a:cubicBezTo>
                  <a:cubicBezTo>
                    <a:pt x="212" y="18612"/>
                    <a:pt x="201" y="18649"/>
                    <a:pt x="201" y="18686"/>
                  </a:cubicBezTo>
                  <a:cubicBezTo>
                    <a:pt x="157" y="18741"/>
                    <a:pt x="124" y="18907"/>
                    <a:pt x="124" y="18907"/>
                  </a:cubicBezTo>
                  <a:cubicBezTo>
                    <a:pt x="124" y="18925"/>
                    <a:pt x="102" y="18981"/>
                    <a:pt x="91" y="19018"/>
                  </a:cubicBezTo>
                  <a:cubicBezTo>
                    <a:pt x="80" y="19054"/>
                    <a:pt x="69" y="19054"/>
                    <a:pt x="69" y="19073"/>
                  </a:cubicBezTo>
                  <a:cubicBezTo>
                    <a:pt x="69" y="19073"/>
                    <a:pt x="69" y="19073"/>
                    <a:pt x="69" y="19091"/>
                  </a:cubicBezTo>
                  <a:cubicBezTo>
                    <a:pt x="47" y="19184"/>
                    <a:pt x="25" y="19276"/>
                    <a:pt x="25" y="19331"/>
                  </a:cubicBezTo>
                  <a:cubicBezTo>
                    <a:pt x="25" y="19331"/>
                    <a:pt x="25" y="19331"/>
                    <a:pt x="25" y="19331"/>
                  </a:cubicBezTo>
                  <a:cubicBezTo>
                    <a:pt x="25" y="19350"/>
                    <a:pt x="14" y="19350"/>
                    <a:pt x="14" y="19387"/>
                  </a:cubicBezTo>
                  <a:cubicBezTo>
                    <a:pt x="14" y="19405"/>
                    <a:pt x="14" y="19442"/>
                    <a:pt x="3" y="19479"/>
                  </a:cubicBezTo>
                  <a:cubicBezTo>
                    <a:pt x="3" y="19553"/>
                    <a:pt x="-8" y="19626"/>
                    <a:pt x="14" y="19700"/>
                  </a:cubicBezTo>
                  <a:cubicBezTo>
                    <a:pt x="-8" y="19792"/>
                    <a:pt x="-8" y="19903"/>
                    <a:pt x="36" y="20014"/>
                  </a:cubicBezTo>
                  <a:cubicBezTo>
                    <a:pt x="36" y="20032"/>
                    <a:pt x="36" y="20032"/>
                    <a:pt x="36" y="20051"/>
                  </a:cubicBezTo>
                  <a:cubicBezTo>
                    <a:pt x="47" y="20106"/>
                    <a:pt x="47" y="20143"/>
                    <a:pt x="69" y="20180"/>
                  </a:cubicBezTo>
                  <a:cubicBezTo>
                    <a:pt x="69" y="20253"/>
                    <a:pt x="102" y="20309"/>
                    <a:pt x="124" y="20364"/>
                  </a:cubicBezTo>
                  <a:cubicBezTo>
                    <a:pt x="146" y="20383"/>
                    <a:pt x="157" y="20419"/>
                    <a:pt x="168" y="20438"/>
                  </a:cubicBezTo>
                  <a:cubicBezTo>
                    <a:pt x="157" y="20456"/>
                    <a:pt x="157" y="20475"/>
                    <a:pt x="168" y="20493"/>
                  </a:cubicBezTo>
                  <a:cubicBezTo>
                    <a:pt x="179" y="20549"/>
                    <a:pt x="212" y="20567"/>
                    <a:pt x="233" y="20585"/>
                  </a:cubicBezTo>
                  <a:cubicBezTo>
                    <a:pt x="277" y="20604"/>
                    <a:pt x="288" y="20622"/>
                    <a:pt x="277" y="20659"/>
                  </a:cubicBezTo>
                  <a:cubicBezTo>
                    <a:pt x="277" y="20696"/>
                    <a:pt x="277" y="20696"/>
                    <a:pt x="277" y="20696"/>
                  </a:cubicBezTo>
                  <a:cubicBezTo>
                    <a:pt x="299" y="20696"/>
                    <a:pt x="299" y="20696"/>
                    <a:pt x="299" y="20696"/>
                  </a:cubicBezTo>
                  <a:cubicBezTo>
                    <a:pt x="310" y="20696"/>
                    <a:pt x="332" y="20715"/>
                    <a:pt x="354" y="20733"/>
                  </a:cubicBezTo>
                  <a:cubicBezTo>
                    <a:pt x="398" y="20751"/>
                    <a:pt x="420" y="20770"/>
                    <a:pt x="431" y="20770"/>
                  </a:cubicBezTo>
                  <a:cubicBezTo>
                    <a:pt x="486" y="20825"/>
                    <a:pt x="541" y="20788"/>
                    <a:pt x="574" y="20751"/>
                  </a:cubicBezTo>
                  <a:cubicBezTo>
                    <a:pt x="585" y="20751"/>
                    <a:pt x="585" y="20751"/>
                    <a:pt x="585" y="20751"/>
                  </a:cubicBezTo>
                  <a:cubicBezTo>
                    <a:pt x="596" y="20733"/>
                    <a:pt x="629" y="20733"/>
                    <a:pt x="662" y="20733"/>
                  </a:cubicBezTo>
                  <a:cubicBezTo>
                    <a:pt x="694" y="20733"/>
                    <a:pt x="716" y="20715"/>
                    <a:pt x="727" y="20715"/>
                  </a:cubicBezTo>
                  <a:cubicBezTo>
                    <a:pt x="749" y="20696"/>
                    <a:pt x="804" y="20678"/>
                    <a:pt x="815" y="20659"/>
                  </a:cubicBezTo>
                  <a:cubicBezTo>
                    <a:pt x="848" y="20659"/>
                    <a:pt x="870" y="20622"/>
                    <a:pt x="903" y="20604"/>
                  </a:cubicBezTo>
                  <a:cubicBezTo>
                    <a:pt x="936" y="20567"/>
                    <a:pt x="969" y="20530"/>
                    <a:pt x="1002" y="20530"/>
                  </a:cubicBezTo>
                  <a:cubicBezTo>
                    <a:pt x="1002" y="20530"/>
                    <a:pt x="1002" y="20530"/>
                    <a:pt x="1002" y="20530"/>
                  </a:cubicBezTo>
                  <a:cubicBezTo>
                    <a:pt x="1002" y="20530"/>
                    <a:pt x="1090" y="20549"/>
                    <a:pt x="1133" y="20512"/>
                  </a:cubicBezTo>
                  <a:cubicBezTo>
                    <a:pt x="1166" y="20512"/>
                    <a:pt x="1199" y="20512"/>
                    <a:pt x="1232" y="20512"/>
                  </a:cubicBezTo>
                  <a:cubicBezTo>
                    <a:pt x="1320" y="20512"/>
                    <a:pt x="1408" y="20512"/>
                    <a:pt x="1496" y="20549"/>
                  </a:cubicBezTo>
                  <a:cubicBezTo>
                    <a:pt x="1529" y="20549"/>
                    <a:pt x="1616" y="20604"/>
                    <a:pt x="1627" y="20622"/>
                  </a:cubicBezTo>
                  <a:cubicBezTo>
                    <a:pt x="1638" y="20641"/>
                    <a:pt x="1660" y="20641"/>
                    <a:pt x="1682" y="20641"/>
                  </a:cubicBezTo>
                  <a:cubicBezTo>
                    <a:pt x="1704" y="20641"/>
                    <a:pt x="1726" y="20641"/>
                    <a:pt x="1726" y="20641"/>
                  </a:cubicBezTo>
                  <a:cubicBezTo>
                    <a:pt x="1737" y="20641"/>
                    <a:pt x="1781" y="20678"/>
                    <a:pt x="1803" y="20715"/>
                  </a:cubicBezTo>
                  <a:cubicBezTo>
                    <a:pt x="1847" y="20751"/>
                    <a:pt x="1858" y="20751"/>
                    <a:pt x="1858" y="20751"/>
                  </a:cubicBezTo>
                  <a:cubicBezTo>
                    <a:pt x="1869" y="20751"/>
                    <a:pt x="1880" y="20770"/>
                    <a:pt x="1880" y="20770"/>
                  </a:cubicBezTo>
                  <a:cubicBezTo>
                    <a:pt x="1902" y="20770"/>
                    <a:pt x="1913" y="20770"/>
                    <a:pt x="1924" y="20788"/>
                  </a:cubicBezTo>
                  <a:cubicBezTo>
                    <a:pt x="1946" y="20788"/>
                    <a:pt x="1957" y="20807"/>
                    <a:pt x="1968" y="20807"/>
                  </a:cubicBezTo>
                  <a:cubicBezTo>
                    <a:pt x="1990" y="20807"/>
                    <a:pt x="2001" y="20807"/>
                    <a:pt x="2001" y="20807"/>
                  </a:cubicBezTo>
                  <a:cubicBezTo>
                    <a:pt x="2012" y="20825"/>
                    <a:pt x="2012" y="20825"/>
                    <a:pt x="2012" y="20825"/>
                  </a:cubicBezTo>
                  <a:cubicBezTo>
                    <a:pt x="2022" y="20825"/>
                    <a:pt x="2022" y="20825"/>
                    <a:pt x="2022" y="20825"/>
                  </a:cubicBezTo>
                  <a:cubicBezTo>
                    <a:pt x="2066" y="20825"/>
                    <a:pt x="2110" y="20844"/>
                    <a:pt x="2165" y="20844"/>
                  </a:cubicBezTo>
                  <a:cubicBezTo>
                    <a:pt x="2165" y="20844"/>
                    <a:pt x="2165" y="20844"/>
                    <a:pt x="2165" y="20844"/>
                  </a:cubicBezTo>
                  <a:cubicBezTo>
                    <a:pt x="2176" y="20825"/>
                    <a:pt x="2176" y="20825"/>
                    <a:pt x="2176" y="20825"/>
                  </a:cubicBezTo>
                  <a:cubicBezTo>
                    <a:pt x="2198" y="20807"/>
                    <a:pt x="2286" y="20807"/>
                    <a:pt x="2308" y="20807"/>
                  </a:cubicBezTo>
                  <a:cubicBezTo>
                    <a:pt x="2330" y="20844"/>
                    <a:pt x="2363" y="20844"/>
                    <a:pt x="2429" y="20844"/>
                  </a:cubicBezTo>
                  <a:cubicBezTo>
                    <a:pt x="2440" y="20844"/>
                    <a:pt x="2440" y="20844"/>
                    <a:pt x="2451" y="20844"/>
                  </a:cubicBezTo>
                  <a:cubicBezTo>
                    <a:pt x="2462" y="20862"/>
                    <a:pt x="2472" y="20862"/>
                    <a:pt x="2483" y="20862"/>
                  </a:cubicBezTo>
                  <a:cubicBezTo>
                    <a:pt x="2494" y="20862"/>
                    <a:pt x="2505" y="20844"/>
                    <a:pt x="2516" y="20862"/>
                  </a:cubicBezTo>
                  <a:cubicBezTo>
                    <a:pt x="2538" y="20881"/>
                    <a:pt x="2571" y="20899"/>
                    <a:pt x="2604" y="20899"/>
                  </a:cubicBezTo>
                  <a:cubicBezTo>
                    <a:pt x="2626" y="20918"/>
                    <a:pt x="2659" y="20936"/>
                    <a:pt x="2670" y="20936"/>
                  </a:cubicBezTo>
                  <a:cubicBezTo>
                    <a:pt x="2681" y="20954"/>
                    <a:pt x="2681" y="20954"/>
                    <a:pt x="2824" y="20991"/>
                  </a:cubicBezTo>
                  <a:cubicBezTo>
                    <a:pt x="2835" y="20991"/>
                    <a:pt x="2835" y="20991"/>
                    <a:pt x="2835" y="20991"/>
                  </a:cubicBezTo>
                  <a:cubicBezTo>
                    <a:pt x="2901" y="21010"/>
                    <a:pt x="2966" y="21010"/>
                    <a:pt x="3032" y="21010"/>
                  </a:cubicBezTo>
                  <a:cubicBezTo>
                    <a:pt x="3054" y="21010"/>
                    <a:pt x="3076" y="21010"/>
                    <a:pt x="3098" y="21010"/>
                  </a:cubicBezTo>
                  <a:cubicBezTo>
                    <a:pt x="3098" y="21010"/>
                    <a:pt x="3197" y="20991"/>
                    <a:pt x="3252" y="20954"/>
                  </a:cubicBezTo>
                  <a:cubicBezTo>
                    <a:pt x="3263" y="20954"/>
                    <a:pt x="3362" y="20936"/>
                    <a:pt x="3394" y="20936"/>
                  </a:cubicBezTo>
                  <a:cubicBezTo>
                    <a:pt x="3394" y="20936"/>
                    <a:pt x="3394" y="20936"/>
                    <a:pt x="3394" y="20936"/>
                  </a:cubicBezTo>
                  <a:cubicBezTo>
                    <a:pt x="3438" y="20991"/>
                    <a:pt x="3548" y="20954"/>
                    <a:pt x="3548" y="20954"/>
                  </a:cubicBezTo>
                  <a:cubicBezTo>
                    <a:pt x="3559" y="20954"/>
                    <a:pt x="3570" y="20954"/>
                    <a:pt x="3570" y="20954"/>
                  </a:cubicBezTo>
                  <a:cubicBezTo>
                    <a:pt x="3581" y="20954"/>
                    <a:pt x="3614" y="20954"/>
                    <a:pt x="3625" y="20918"/>
                  </a:cubicBezTo>
                  <a:cubicBezTo>
                    <a:pt x="3636" y="20918"/>
                    <a:pt x="3636" y="20918"/>
                    <a:pt x="3636" y="20918"/>
                  </a:cubicBezTo>
                  <a:cubicBezTo>
                    <a:pt x="3713" y="20918"/>
                    <a:pt x="3822" y="20844"/>
                    <a:pt x="3822" y="20844"/>
                  </a:cubicBezTo>
                  <a:cubicBezTo>
                    <a:pt x="3833" y="20825"/>
                    <a:pt x="3844" y="20825"/>
                    <a:pt x="3855" y="20807"/>
                  </a:cubicBezTo>
                  <a:cubicBezTo>
                    <a:pt x="3877" y="20825"/>
                    <a:pt x="3899" y="20825"/>
                    <a:pt x="3910" y="20807"/>
                  </a:cubicBezTo>
                  <a:cubicBezTo>
                    <a:pt x="3921" y="20807"/>
                    <a:pt x="3954" y="20788"/>
                    <a:pt x="3987" y="20788"/>
                  </a:cubicBezTo>
                  <a:cubicBezTo>
                    <a:pt x="4031" y="20770"/>
                    <a:pt x="4042" y="20770"/>
                    <a:pt x="4053" y="20770"/>
                  </a:cubicBezTo>
                  <a:cubicBezTo>
                    <a:pt x="4053" y="20751"/>
                    <a:pt x="4075" y="20751"/>
                    <a:pt x="4152" y="20715"/>
                  </a:cubicBezTo>
                  <a:cubicBezTo>
                    <a:pt x="4163" y="20715"/>
                    <a:pt x="4163" y="20715"/>
                    <a:pt x="4163" y="20715"/>
                  </a:cubicBezTo>
                  <a:cubicBezTo>
                    <a:pt x="4163" y="20715"/>
                    <a:pt x="4174" y="20715"/>
                    <a:pt x="4185" y="20715"/>
                  </a:cubicBezTo>
                  <a:cubicBezTo>
                    <a:pt x="4196" y="20715"/>
                    <a:pt x="4218" y="20715"/>
                    <a:pt x="4240" y="20696"/>
                  </a:cubicBezTo>
                  <a:cubicBezTo>
                    <a:pt x="4262" y="20678"/>
                    <a:pt x="4338" y="20696"/>
                    <a:pt x="4349" y="20696"/>
                  </a:cubicBezTo>
                  <a:cubicBezTo>
                    <a:pt x="4382" y="20715"/>
                    <a:pt x="4426" y="20659"/>
                    <a:pt x="4426" y="20659"/>
                  </a:cubicBezTo>
                  <a:cubicBezTo>
                    <a:pt x="4470" y="20622"/>
                    <a:pt x="4558" y="20622"/>
                    <a:pt x="4569" y="20622"/>
                  </a:cubicBezTo>
                  <a:cubicBezTo>
                    <a:pt x="4580" y="20622"/>
                    <a:pt x="4580" y="20641"/>
                    <a:pt x="4591" y="20659"/>
                  </a:cubicBezTo>
                  <a:cubicBezTo>
                    <a:pt x="4591" y="20659"/>
                    <a:pt x="4602" y="20678"/>
                    <a:pt x="4613" y="20678"/>
                  </a:cubicBezTo>
                  <a:cubicBezTo>
                    <a:pt x="4624" y="20696"/>
                    <a:pt x="4646" y="20678"/>
                    <a:pt x="4657" y="20678"/>
                  </a:cubicBezTo>
                  <a:cubicBezTo>
                    <a:pt x="4690" y="20715"/>
                    <a:pt x="4733" y="20696"/>
                    <a:pt x="4755" y="20678"/>
                  </a:cubicBezTo>
                  <a:cubicBezTo>
                    <a:pt x="4766" y="20678"/>
                    <a:pt x="4766" y="20678"/>
                    <a:pt x="4766" y="20678"/>
                  </a:cubicBezTo>
                  <a:cubicBezTo>
                    <a:pt x="4788" y="20659"/>
                    <a:pt x="4821" y="20659"/>
                    <a:pt x="4843" y="20659"/>
                  </a:cubicBezTo>
                  <a:cubicBezTo>
                    <a:pt x="4887" y="20678"/>
                    <a:pt x="4920" y="20678"/>
                    <a:pt x="4953" y="20659"/>
                  </a:cubicBezTo>
                  <a:cubicBezTo>
                    <a:pt x="4975" y="20641"/>
                    <a:pt x="4997" y="20641"/>
                    <a:pt x="5030" y="20641"/>
                  </a:cubicBezTo>
                  <a:cubicBezTo>
                    <a:pt x="5063" y="20659"/>
                    <a:pt x="5107" y="20659"/>
                    <a:pt x="5140" y="20622"/>
                  </a:cubicBezTo>
                  <a:cubicBezTo>
                    <a:pt x="5162" y="20622"/>
                    <a:pt x="5183" y="20641"/>
                    <a:pt x="5194" y="20641"/>
                  </a:cubicBezTo>
                  <a:cubicBezTo>
                    <a:pt x="5238" y="20641"/>
                    <a:pt x="5293" y="20641"/>
                    <a:pt x="5337" y="20641"/>
                  </a:cubicBezTo>
                  <a:cubicBezTo>
                    <a:pt x="5348" y="20641"/>
                    <a:pt x="5348" y="20641"/>
                    <a:pt x="5359" y="20622"/>
                  </a:cubicBezTo>
                  <a:cubicBezTo>
                    <a:pt x="5381" y="20641"/>
                    <a:pt x="5414" y="20641"/>
                    <a:pt x="5447" y="20622"/>
                  </a:cubicBezTo>
                  <a:cubicBezTo>
                    <a:pt x="5480" y="20659"/>
                    <a:pt x="5524" y="20641"/>
                    <a:pt x="5546" y="20641"/>
                  </a:cubicBezTo>
                  <a:cubicBezTo>
                    <a:pt x="5557" y="20641"/>
                    <a:pt x="5557" y="20641"/>
                    <a:pt x="5557" y="20641"/>
                  </a:cubicBezTo>
                  <a:cubicBezTo>
                    <a:pt x="5590" y="20622"/>
                    <a:pt x="5644" y="20622"/>
                    <a:pt x="5688" y="20604"/>
                  </a:cubicBezTo>
                  <a:cubicBezTo>
                    <a:pt x="5721" y="20604"/>
                    <a:pt x="5721" y="20604"/>
                    <a:pt x="5732" y="20604"/>
                  </a:cubicBezTo>
                  <a:cubicBezTo>
                    <a:pt x="5743" y="20585"/>
                    <a:pt x="5743" y="20585"/>
                    <a:pt x="5743" y="20585"/>
                  </a:cubicBezTo>
                  <a:cubicBezTo>
                    <a:pt x="5743" y="20585"/>
                    <a:pt x="5754" y="20585"/>
                    <a:pt x="5754" y="20585"/>
                  </a:cubicBezTo>
                  <a:cubicBezTo>
                    <a:pt x="5754" y="20585"/>
                    <a:pt x="5754" y="20604"/>
                    <a:pt x="5765" y="20604"/>
                  </a:cubicBezTo>
                  <a:cubicBezTo>
                    <a:pt x="5776" y="20622"/>
                    <a:pt x="5798" y="20604"/>
                    <a:pt x="5886" y="20567"/>
                  </a:cubicBezTo>
                  <a:cubicBezTo>
                    <a:pt x="5897" y="20567"/>
                    <a:pt x="5919" y="20549"/>
                    <a:pt x="5919" y="20549"/>
                  </a:cubicBezTo>
                  <a:cubicBezTo>
                    <a:pt x="5941" y="20549"/>
                    <a:pt x="5941" y="20549"/>
                    <a:pt x="5941" y="20549"/>
                  </a:cubicBezTo>
                  <a:cubicBezTo>
                    <a:pt x="5996" y="20530"/>
                    <a:pt x="6029" y="20530"/>
                    <a:pt x="6051" y="20512"/>
                  </a:cubicBezTo>
                  <a:cubicBezTo>
                    <a:pt x="6062" y="20493"/>
                    <a:pt x="6083" y="20493"/>
                    <a:pt x="6105" y="20475"/>
                  </a:cubicBezTo>
                  <a:cubicBezTo>
                    <a:pt x="6160" y="20438"/>
                    <a:pt x="6193" y="20419"/>
                    <a:pt x="6204" y="20419"/>
                  </a:cubicBezTo>
                  <a:cubicBezTo>
                    <a:pt x="6204" y="20401"/>
                    <a:pt x="6215" y="20401"/>
                    <a:pt x="6226" y="20401"/>
                  </a:cubicBezTo>
                  <a:cubicBezTo>
                    <a:pt x="6259" y="20383"/>
                    <a:pt x="6281" y="20383"/>
                    <a:pt x="6281" y="20364"/>
                  </a:cubicBezTo>
                  <a:cubicBezTo>
                    <a:pt x="6292" y="20346"/>
                    <a:pt x="6325" y="20309"/>
                    <a:pt x="6347" y="20272"/>
                  </a:cubicBezTo>
                  <a:cubicBezTo>
                    <a:pt x="6380" y="20217"/>
                    <a:pt x="6402" y="20198"/>
                    <a:pt x="6413" y="20161"/>
                  </a:cubicBezTo>
                  <a:cubicBezTo>
                    <a:pt x="6424" y="20143"/>
                    <a:pt x="6424" y="20124"/>
                    <a:pt x="6424" y="20106"/>
                  </a:cubicBezTo>
                  <a:cubicBezTo>
                    <a:pt x="6424" y="20087"/>
                    <a:pt x="6424" y="20069"/>
                    <a:pt x="6435" y="20051"/>
                  </a:cubicBezTo>
                  <a:cubicBezTo>
                    <a:pt x="6446" y="20032"/>
                    <a:pt x="6446" y="19995"/>
                    <a:pt x="6424" y="19848"/>
                  </a:cubicBezTo>
                  <a:cubicBezTo>
                    <a:pt x="6413" y="19829"/>
                    <a:pt x="6413" y="19811"/>
                    <a:pt x="6413" y="19792"/>
                  </a:cubicBezTo>
                  <a:close/>
                  <a:moveTo>
                    <a:pt x="2769" y="12746"/>
                  </a:moveTo>
                  <a:cubicBezTo>
                    <a:pt x="2758" y="12746"/>
                    <a:pt x="2747" y="12746"/>
                    <a:pt x="2736" y="12746"/>
                  </a:cubicBezTo>
                  <a:cubicBezTo>
                    <a:pt x="2725" y="12746"/>
                    <a:pt x="2703" y="12746"/>
                    <a:pt x="2681" y="12746"/>
                  </a:cubicBezTo>
                  <a:cubicBezTo>
                    <a:pt x="2659" y="12783"/>
                    <a:pt x="2626" y="12838"/>
                    <a:pt x="2593" y="12894"/>
                  </a:cubicBezTo>
                  <a:cubicBezTo>
                    <a:pt x="2582" y="12912"/>
                    <a:pt x="2582" y="12912"/>
                    <a:pt x="2582" y="12912"/>
                  </a:cubicBezTo>
                  <a:cubicBezTo>
                    <a:pt x="2571" y="12930"/>
                    <a:pt x="2560" y="12912"/>
                    <a:pt x="2538" y="12912"/>
                  </a:cubicBezTo>
                  <a:cubicBezTo>
                    <a:pt x="2527" y="12912"/>
                    <a:pt x="2516" y="12894"/>
                    <a:pt x="2505" y="12894"/>
                  </a:cubicBezTo>
                  <a:cubicBezTo>
                    <a:pt x="2494" y="12894"/>
                    <a:pt x="2494" y="12912"/>
                    <a:pt x="2483" y="12912"/>
                  </a:cubicBezTo>
                  <a:cubicBezTo>
                    <a:pt x="2483" y="12912"/>
                    <a:pt x="2462" y="12912"/>
                    <a:pt x="2462" y="12912"/>
                  </a:cubicBezTo>
                  <a:cubicBezTo>
                    <a:pt x="2462" y="12912"/>
                    <a:pt x="2462" y="12894"/>
                    <a:pt x="2451" y="12894"/>
                  </a:cubicBezTo>
                  <a:cubicBezTo>
                    <a:pt x="2451" y="12820"/>
                    <a:pt x="2462" y="12783"/>
                    <a:pt x="2483" y="12764"/>
                  </a:cubicBezTo>
                  <a:cubicBezTo>
                    <a:pt x="2516" y="12728"/>
                    <a:pt x="2538" y="12691"/>
                    <a:pt x="2571" y="12635"/>
                  </a:cubicBezTo>
                  <a:cubicBezTo>
                    <a:pt x="2582" y="12617"/>
                    <a:pt x="2582" y="12617"/>
                    <a:pt x="2582" y="12617"/>
                  </a:cubicBezTo>
                  <a:cubicBezTo>
                    <a:pt x="2593" y="12580"/>
                    <a:pt x="2615" y="12562"/>
                    <a:pt x="2648" y="12562"/>
                  </a:cubicBezTo>
                  <a:cubicBezTo>
                    <a:pt x="2659" y="12580"/>
                    <a:pt x="2659" y="12580"/>
                    <a:pt x="2659" y="12580"/>
                  </a:cubicBezTo>
                  <a:cubicBezTo>
                    <a:pt x="2670" y="12562"/>
                    <a:pt x="2670" y="12562"/>
                    <a:pt x="2670" y="12562"/>
                  </a:cubicBezTo>
                  <a:cubicBezTo>
                    <a:pt x="2670" y="12543"/>
                    <a:pt x="2681" y="12543"/>
                    <a:pt x="2692" y="12525"/>
                  </a:cubicBezTo>
                  <a:cubicBezTo>
                    <a:pt x="2714" y="12506"/>
                    <a:pt x="2736" y="12488"/>
                    <a:pt x="2736" y="12414"/>
                  </a:cubicBezTo>
                  <a:cubicBezTo>
                    <a:pt x="2747" y="12377"/>
                    <a:pt x="2758" y="12340"/>
                    <a:pt x="2780" y="12340"/>
                  </a:cubicBezTo>
                  <a:cubicBezTo>
                    <a:pt x="2791" y="12340"/>
                    <a:pt x="2791" y="12340"/>
                    <a:pt x="2791" y="12340"/>
                  </a:cubicBezTo>
                  <a:cubicBezTo>
                    <a:pt x="2802" y="12322"/>
                    <a:pt x="2802" y="12322"/>
                    <a:pt x="2802" y="12322"/>
                  </a:cubicBezTo>
                  <a:cubicBezTo>
                    <a:pt x="2802" y="12266"/>
                    <a:pt x="2846" y="12230"/>
                    <a:pt x="2879" y="12230"/>
                  </a:cubicBezTo>
                  <a:cubicBezTo>
                    <a:pt x="2901" y="12230"/>
                    <a:pt x="2912" y="12211"/>
                    <a:pt x="2933" y="12174"/>
                  </a:cubicBezTo>
                  <a:cubicBezTo>
                    <a:pt x="2933" y="12174"/>
                    <a:pt x="2944" y="12156"/>
                    <a:pt x="2944" y="12156"/>
                  </a:cubicBezTo>
                  <a:cubicBezTo>
                    <a:pt x="2977" y="12137"/>
                    <a:pt x="3010" y="11898"/>
                    <a:pt x="3010" y="11898"/>
                  </a:cubicBezTo>
                  <a:cubicBezTo>
                    <a:pt x="3010" y="11898"/>
                    <a:pt x="3010" y="11898"/>
                    <a:pt x="3021" y="11898"/>
                  </a:cubicBezTo>
                  <a:cubicBezTo>
                    <a:pt x="3043" y="11898"/>
                    <a:pt x="3043" y="11898"/>
                    <a:pt x="3043" y="11898"/>
                  </a:cubicBezTo>
                  <a:cubicBezTo>
                    <a:pt x="3043" y="11842"/>
                    <a:pt x="3043" y="11842"/>
                    <a:pt x="3043" y="11842"/>
                  </a:cubicBezTo>
                  <a:cubicBezTo>
                    <a:pt x="3043" y="11787"/>
                    <a:pt x="3043" y="11732"/>
                    <a:pt x="3043" y="11676"/>
                  </a:cubicBezTo>
                  <a:cubicBezTo>
                    <a:pt x="3065" y="11658"/>
                    <a:pt x="3076" y="11658"/>
                    <a:pt x="3109" y="11676"/>
                  </a:cubicBezTo>
                  <a:cubicBezTo>
                    <a:pt x="3131" y="11695"/>
                    <a:pt x="3131" y="11732"/>
                    <a:pt x="3131" y="11768"/>
                  </a:cubicBezTo>
                  <a:cubicBezTo>
                    <a:pt x="3131" y="11787"/>
                    <a:pt x="3131" y="11787"/>
                    <a:pt x="3131" y="11787"/>
                  </a:cubicBezTo>
                  <a:cubicBezTo>
                    <a:pt x="3142" y="11805"/>
                    <a:pt x="3142" y="11805"/>
                    <a:pt x="3142" y="11805"/>
                  </a:cubicBezTo>
                  <a:cubicBezTo>
                    <a:pt x="3186" y="11879"/>
                    <a:pt x="3208" y="11934"/>
                    <a:pt x="3197" y="12008"/>
                  </a:cubicBezTo>
                  <a:cubicBezTo>
                    <a:pt x="3197" y="12045"/>
                    <a:pt x="3208" y="12137"/>
                    <a:pt x="3219" y="12156"/>
                  </a:cubicBezTo>
                  <a:cubicBezTo>
                    <a:pt x="3230" y="12193"/>
                    <a:pt x="3230" y="12230"/>
                    <a:pt x="3208" y="12266"/>
                  </a:cubicBezTo>
                  <a:cubicBezTo>
                    <a:pt x="3208" y="12303"/>
                    <a:pt x="3208" y="12340"/>
                    <a:pt x="3208" y="12414"/>
                  </a:cubicBezTo>
                  <a:cubicBezTo>
                    <a:pt x="3219" y="12451"/>
                    <a:pt x="3219" y="12488"/>
                    <a:pt x="3219" y="12506"/>
                  </a:cubicBezTo>
                  <a:cubicBezTo>
                    <a:pt x="3219" y="12506"/>
                    <a:pt x="3219" y="12525"/>
                    <a:pt x="3208" y="12525"/>
                  </a:cubicBezTo>
                  <a:cubicBezTo>
                    <a:pt x="3208" y="12562"/>
                    <a:pt x="3186" y="12635"/>
                    <a:pt x="3175" y="12654"/>
                  </a:cubicBezTo>
                  <a:cubicBezTo>
                    <a:pt x="3175" y="12654"/>
                    <a:pt x="3164" y="12654"/>
                    <a:pt x="3153" y="12672"/>
                  </a:cubicBezTo>
                  <a:cubicBezTo>
                    <a:pt x="3109" y="12709"/>
                    <a:pt x="3076" y="12746"/>
                    <a:pt x="3065" y="12746"/>
                  </a:cubicBezTo>
                  <a:cubicBezTo>
                    <a:pt x="3032" y="12709"/>
                    <a:pt x="2966" y="12672"/>
                    <a:pt x="2933" y="12709"/>
                  </a:cubicBezTo>
                  <a:cubicBezTo>
                    <a:pt x="2901" y="12764"/>
                    <a:pt x="2868" y="12783"/>
                    <a:pt x="2813" y="12783"/>
                  </a:cubicBezTo>
                  <a:cubicBezTo>
                    <a:pt x="2813" y="12783"/>
                    <a:pt x="2813" y="12783"/>
                    <a:pt x="2813" y="12764"/>
                  </a:cubicBezTo>
                  <a:cubicBezTo>
                    <a:pt x="2802" y="12764"/>
                    <a:pt x="2791" y="12746"/>
                    <a:pt x="2769" y="12746"/>
                  </a:cubicBezTo>
                  <a:close/>
                  <a:moveTo>
                    <a:pt x="3065" y="12746"/>
                  </a:moveTo>
                  <a:cubicBezTo>
                    <a:pt x="3065" y="12746"/>
                    <a:pt x="3065" y="12746"/>
                    <a:pt x="3065" y="12746"/>
                  </a:cubicBezTo>
                  <a:cubicBezTo>
                    <a:pt x="3065" y="12764"/>
                    <a:pt x="3065" y="12764"/>
                    <a:pt x="3065" y="12764"/>
                  </a:cubicBezTo>
                  <a:cubicBezTo>
                    <a:pt x="3065" y="12746"/>
                    <a:pt x="3065" y="12746"/>
                    <a:pt x="3065" y="12746"/>
                  </a:cubicBezTo>
                  <a:close/>
                  <a:moveTo>
                    <a:pt x="4536" y="16066"/>
                  </a:moveTo>
                  <a:cubicBezTo>
                    <a:pt x="4536" y="16085"/>
                    <a:pt x="4536" y="16103"/>
                    <a:pt x="4547" y="16122"/>
                  </a:cubicBezTo>
                  <a:cubicBezTo>
                    <a:pt x="4569" y="16214"/>
                    <a:pt x="4602" y="16288"/>
                    <a:pt x="4635" y="16343"/>
                  </a:cubicBezTo>
                  <a:cubicBezTo>
                    <a:pt x="4635" y="16417"/>
                    <a:pt x="4679" y="16509"/>
                    <a:pt x="4712" y="16583"/>
                  </a:cubicBezTo>
                  <a:cubicBezTo>
                    <a:pt x="4712" y="16601"/>
                    <a:pt x="4733" y="16638"/>
                    <a:pt x="4733" y="16657"/>
                  </a:cubicBezTo>
                  <a:cubicBezTo>
                    <a:pt x="4733" y="16675"/>
                    <a:pt x="4733" y="16675"/>
                    <a:pt x="4733" y="16675"/>
                  </a:cubicBezTo>
                  <a:cubicBezTo>
                    <a:pt x="4755" y="16693"/>
                    <a:pt x="4755" y="16693"/>
                    <a:pt x="4755" y="16693"/>
                  </a:cubicBezTo>
                  <a:cubicBezTo>
                    <a:pt x="4755" y="16693"/>
                    <a:pt x="4766" y="16693"/>
                    <a:pt x="4821" y="16804"/>
                  </a:cubicBezTo>
                  <a:cubicBezTo>
                    <a:pt x="4821" y="16823"/>
                    <a:pt x="4821" y="16823"/>
                    <a:pt x="4821" y="16823"/>
                  </a:cubicBezTo>
                  <a:cubicBezTo>
                    <a:pt x="4832" y="16841"/>
                    <a:pt x="4843" y="16859"/>
                    <a:pt x="4854" y="16878"/>
                  </a:cubicBezTo>
                  <a:cubicBezTo>
                    <a:pt x="4865" y="16896"/>
                    <a:pt x="4865" y="16915"/>
                    <a:pt x="4876" y="16915"/>
                  </a:cubicBezTo>
                  <a:cubicBezTo>
                    <a:pt x="4898" y="16952"/>
                    <a:pt x="4931" y="17007"/>
                    <a:pt x="4986" y="17081"/>
                  </a:cubicBezTo>
                  <a:cubicBezTo>
                    <a:pt x="4997" y="17099"/>
                    <a:pt x="5052" y="17191"/>
                    <a:pt x="5074" y="17210"/>
                  </a:cubicBezTo>
                  <a:cubicBezTo>
                    <a:pt x="5074" y="17228"/>
                    <a:pt x="5074" y="17228"/>
                    <a:pt x="5085" y="17247"/>
                  </a:cubicBezTo>
                  <a:cubicBezTo>
                    <a:pt x="5085" y="17284"/>
                    <a:pt x="5107" y="17302"/>
                    <a:pt x="5107" y="17321"/>
                  </a:cubicBezTo>
                  <a:cubicBezTo>
                    <a:pt x="5118" y="17321"/>
                    <a:pt x="5129" y="17339"/>
                    <a:pt x="5129" y="17357"/>
                  </a:cubicBezTo>
                  <a:cubicBezTo>
                    <a:pt x="5162" y="17450"/>
                    <a:pt x="5194" y="17542"/>
                    <a:pt x="5227" y="17671"/>
                  </a:cubicBezTo>
                  <a:cubicBezTo>
                    <a:pt x="5227" y="17671"/>
                    <a:pt x="5227" y="17689"/>
                    <a:pt x="5227" y="17708"/>
                  </a:cubicBezTo>
                  <a:cubicBezTo>
                    <a:pt x="5238" y="17726"/>
                    <a:pt x="5238" y="17745"/>
                    <a:pt x="5249" y="17745"/>
                  </a:cubicBezTo>
                  <a:cubicBezTo>
                    <a:pt x="5227" y="17819"/>
                    <a:pt x="5249" y="17856"/>
                    <a:pt x="5260" y="17874"/>
                  </a:cubicBezTo>
                  <a:cubicBezTo>
                    <a:pt x="5271" y="17892"/>
                    <a:pt x="5271" y="17892"/>
                    <a:pt x="5271" y="17892"/>
                  </a:cubicBezTo>
                  <a:cubicBezTo>
                    <a:pt x="5271" y="17892"/>
                    <a:pt x="5271" y="17911"/>
                    <a:pt x="5271" y="17911"/>
                  </a:cubicBezTo>
                  <a:cubicBezTo>
                    <a:pt x="5271" y="17911"/>
                    <a:pt x="5260" y="17929"/>
                    <a:pt x="5260" y="17948"/>
                  </a:cubicBezTo>
                  <a:cubicBezTo>
                    <a:pt x="5260" y="17966"/>
                    <a:pt x="5260" y="17985"/>
                    <a:pt x="5260" y="18022"/>
                  </a:cubicBezTo>
                  <a:cubicBezTo>
                    <a:pt x="5260" y="18040"/>
                    <a:pt x="5260" y="18058"/>
                    <a:pt x="5249" y="18058"/>
                  </a:cubicBezTo>
                  <a:cubicBezTo>
                    <a:pt x="5227" y="18151"/>
                    <a:pt x="5238" y="18206"/>
                    <a:pt x="5249" y="18261"/>
                  </a:cubicBezTo>
                  <a:cubicBezTo>
                    <a:pt x="5249" y="18298"/>
                    <a:pt x="5249" y="18317"/>
                    <a:pt x="5249" y="18354"/>
                  </a:cubicBezTo>
                  <a:cubicBezTo>
                    <a:pt x="5249" y="18390"/>
                    <a:pt x="5249" y="18446"/>
                    <a:pt x="5249" y="18483"/>
                  </a:cubicBezTo>
                  <a:cubicBezTo>
                    <a:pt x="5249" y="18520"/>
                    <a:pt x="5271" y="18556"/>
                    <a:pt x="5282" y="18593"/>
                  </a:cubicBezTo>
                  <a:cubicBezTo>
                    <a:pt x="5282" y="18630"/>
                    <a:pt x="5293" y="18649"/>
                    <a:pt x="5293" y="18667"/>
                  </a:cubicBezTo>
                  <a:cubicBezTo>
                    <a:pt x="5304" y="18686"/>
                    <a:pt x="5315" y="18686"/>
                    <a:pt x="5315" y="18686"/>
                  </a:cubicBezTo>
                  <a:cubicBezTo>
                    <a:pt x="5348" y="18778"/>
                    <a:pt x="5425" y="18907"/>
                    <a:pt x="5425" y="18907"/>
                  </a:cubicBezTo>
                  <a:cubicBezTo>
                    <a:pt x="5436" y="18925"/>
                    <a:pt x="5447" y="18999"/>
                    <a:pt x="5458" y="19036"/>
                  </a:cubicBezTo>
                  <a:cubicBezTo>
                    <a:pt x="5458" y="19073"/>
                    <a:pt x="5458" y="19110"/>
                    <a:pt x="5469" y="19110"/>
                  </a:cubicBezTo>
                  <a:cubicBezTo>
                    <a:pt x="5469" y="19128"/>
                    <a:pt x="5469" y="19147"/>
                    <a:pt x="5469" y="19184"/>
                  </a:cubicBezTo>
                  <a:cubicBezTo>
                    <a:pt x="5469" y="19202"/>
                    <a:pt x="5469" y="19257"/>
                    <a:pt x="5480" y="19294"/>
                  </a:cubicBezTo>
                  <a:cubicBezTo>
                    <a:pt x="5480" y="19313"/>
                    <a:pt x="5491" y="19331"/>
                    <a:pt x="5491" y="19350"/>
                  </a:cubicBezTo>
                  <a:cubicBezTo>
                    <a:pt x="5491" y="19368"/>
                    <a:pt x="5502" y="19368"/>
                    <a:pt x="5502" y="19368"/>
                  </a:cubicBezTo>
                  <a:cubicBezTo>
                    <a:pt x="5491" y="19387"/>
                    <a:pt x="5491" y="19387"/>
                    <a:pt x="5480" y="19387"/>
                  </a:cubicBezTo>
                  <a:cubicBezTo>
                    <a:pt x="5469" y="19387"/>
                    <a:pt x="5458" y="19405"/>
                    <a:pt x="5447" y="19405"/>
                  </a:cubicBezTo>
                  <a:cubicBezTo>
                    <a:pt x="5425" y="19405"/>
                    <a:pt x="5403" y="19405"/>
                    <a:pt x="5381" y="19405"/>
                  </a:cubicBezTo>
                  <a:cubicBezTo>
                    <a:pt x="5337" y="19405"/>
                    <a:pt x="5304" y="19405"/>
                    <a:pt x="5271" y="19368"/>
                  </a:cubicBezTo>
                  <a:cubicBezTo>
                    <a:pt x="5249" y="19368"/>
                    <a:pt x="5151" y="19387"/>
                    <a:pt x="5140" y="19405"/>
                  </a:cubicBezTo>
                  <a:cubicBezTo>
                    <a:pt x="5118" y="19405"/>
                    <a:pt x="5107" y="19423"/>
                    <a:pt x="5085" y="19442"/>
                  </a:cubicBezTo>
                  <a:cubicBezTo>
                    <a:pt x="5063" y="19460"/>
                    <a:pt x="5030" y="19479"/>
                    <a:pt x="5008" y="19497"/>
                  </a:cubicBezTo>
                  <a:cubicBezTo>
                    <a:pt x="4964" y="19516"/>
                    <a:pt x="4920" y="19534"/>
                    <a:pt x="4876" y="19571"/>
                  </a:cubicBezTo>
                  <a:cubicBezTo>
                    <a:pt x="4876" y="19571"/>
                    <a:pt x="4865" y="19571"/>
                    <a:pt x="4865" y="19571"/>
                  </a:cubicBezTo>
                  <a:cubicBezTo>
                    <a:pt x="4810" y="19589"/>
                    <a:pt x="4777" y="19608"/>
                    <a:pt x="4755" y="19626"/>
                  </a:cubicBezTo>
                  <a:cubicBezTo>
                    <a:pt x="4755" y="19626"/>
                    <a:pt x="4690" y="19682"/>
                    <a:pt x="4657" y="19700"/>
                  </a:cubicBezTo>
                  <a:cubicBezTo>
                    <a:pt x="4646" y="19700"/>
                    <a:pt x="4646" y="19700"/>
                    <a:pt x="4646" y="19700"/>
                  </a:cubicBezTo>
                  <a:cubicBezTo>
                    <a:pt x="4635" y="19700"/>
                    <a:pt x="4635" y="19700"/>
                    <a:pt x="4635" y="19682"/>
                  </a:cubicBezTo>
                  <a:cubicBezTo>
                    <a:pt x="4635" y="19682"/>
                    <a:pt x="4646" y="19682"/>
                    <a:pt x="4646" y="19682"/>
                  </a:cubicBezTo>
                  <a:cubicBezTo>
                    <a:pt x="4646" y="19663"/>
                    <a:pt x="4657" y="19645"/>
                    <a:pt x="4657" y="19626"/>
                  </a:cubicBezTo>
                  <a:cubicBezTo>
                    <a:pt x="4668" y="19626"/>
                    <a:pt x="4668" y="19608"/>
                    <a:pt x="4679" y="19608"/>
                  </a:cubicBezTo>
                  <a:cubicBezTo>
                    <a:pt x="4712" y="19589"/>
                    <a:pt x="4744" y="19571"/>
                    <a:pt x="4766" y="19497"/>
                  </a:cubicBezTo>
                  <a:cubicBezTo>
                    <a:pt x="4766" y="19497"/>
                    <a:pt x="4766" y="19497"/>
                    <a:pt x="4777" y="19497"/>
                  </a:cubicBezTo>
                  <a:cubicBezTo>
                    <a:pt x="4777" y="19497"/>
                    <a:pt x="4777" y="19497"/>
                    <a:pt x="4777" y="19497"/>
                  </a:cubicBezTo>
                  <a:cubicBezTo>
                    <a:pt x="4799" y="19497"/>
                    <a:pt x="4799" y="19497"/>
                    <a:pt x="4799" y="19497"/>
                  </a:cubicBezTo>
                  <a:cubicBezTo>
                    <a:pt x="4799" y="19460"/>
                    <a:pt x="4799" y="19460"/>
                    <a:pt x="4799" y="19460"/>
                  </a:cubicBezTo>
                  <a:cubicBezTo>
                    <a:pt x="4810" y="19442"/>
                    <a:pt x="4821" y="19423"/>
                    <a:pt x="4832" y="19405"/>
                  </a:cubicBezTo>
                  <a:cubicBezTo>
                    <a:pt x="4843" y="19405"/>
                    <a:pt x="4843" y="19387"/>
                    <a:pt x="4843" y="19387"/>
                  </a:cubicBezTo>
                  <a:cubicBezTo>
                    <a:pt x="4854" y="19368"/>
                    <a:pt x="4865" y="19350"/>
                    <a:pt x="4876" y="19350"/>
                  </a:cubicBezTo>
                  <a:cubicBezTo>
                    <a:pt x="4898" y="19331"/>
                    <a:pt x="4920" y="19313"/>
                    <a:pt x="4931" y="19276"/>
                  </a:cubicBezTo>
                  <a:cubicBezTo>
                    <a:pt x="4964" y="19147"/>
                    <a:pt x="5041" y="19073"/>
                    <a:pt x="5107" y="18999"/>
                  </a:cubicBezTo>
                  <a:cubicBezTo>
                    <a:pt x="5118" y="18999"/>
                    <a:pt x="5118" y="18999"/>
                    <a:pt x="5118" y="18999"/>
                  </a:cubicBezTo>
                  <a:cubicBezTo>
                    <a:pt x="5118" y="18981"/>
                    <a:pt x="5118" y="18981"/>
                    <a:pt x="5118" y="18981"/>
                  </a:cubicBezTo>
                  <a:cubicBezTo>
                    <a:pt x="5118" y="18962"/>
                    <a:pt x="5118" y="18944"/>
                    <a:pt x="5118" y="18925"/>
                  </a:cubicBezTo>
                  <a:cubicBezTo>
                    <a:pt x="5118" y="18888"/>
                    <a:pt x="5118" y="18852"/>
                    <a:pt x="5118" y="18796"/>
                  </a:cubicBezTo>
                  <a:cubicBezTo>
                    <a:pt x="5107" y="18722"/>
                    <a:pt x="5074" y="18686"/>
                    <a:pt x="5030" y="18686"/>
                  </a:cubicBezTo>
                  <a:cubicBezTo>
                    <a:pt x="5019" y="18649"/>
                    <a:pt x="5008" y="18630"/>
                    <a:pt x="4997" y="18630"/>
                  </a:cubicBezTo>
                  <a:cubicBezTo>
                    <a:pt x="4997" y="18612"/>
                    <a:pt x="4986" y="18612"/>
                    <a:pt x="4986" y="18593"/>
                  </a:cubicBezTo>
                  <a:cubicBezTo>
                    <a:pt x="5008" y="18501"/>
                    <a:pt x="5041" y="18280"/>
                    <a:pt x="5019" y="18243"/>
                  </a:cubicBezTo>
                  <a:cubicBezTo>
                    <a:pt x="5008" y="18224"/>
                    <a:pt x="4986" y="18188"/>
                    <a:pt x="4975" y="18169"/>
                  </a:cubicBezTo>
                  <a:cubicBezTo>
                    <a:pt x="4964" y="18169"/>
                    <a:pt x="4953" y="18151"/>
                    <a:pt x="4942" y="18132"/>
                  </a:cubicBezTo>
                  <a:cubicBezTo>
                    <a:pt x="4942" y="18095"/>
                    <a:pt x="4942" y="18095"/>
                    <a:pt x="4942" y="18095"/>
                  </a:cubicBezTo>
                  <a:cubicBezTo>
                    <a:pt x="4920" y="18095"/>
                    <a:pt x="4920" y="18095"/>
                    <a:pt x="4920" y="18095"/>
                  </a:cubicBezTo>
                  <a:cubicBezTo>
                    <a:pt x="4898" y="18095"/>
                    <a:pt x="4821" y="18095"/>
                    <a:pt x="4788" y="18095"/>
                  </a:cubicBezTo>
                  <a:cubicBezTo>
                    <a:pt x="4777" y="18095"/>
                    <a:pt x="4766" y="18114"/>
                    <a:pt x="4755" y="18132"/>
                  </a:cubicBezTo>
                  <a:cubicBezTo>
                    <a:pt x="4755" y="18132"/>
                    <a:pt x="4755" y="18151"/>
                    <a:pt x="4755" y="18151"/>
                  </a:cubicBezTo>
                  <a:cubicBezTo>
                    <a:pt x="4755" y="18151"/>
                    <a:pt x="4755" y="18151"/>
                    <a:pt x="4755" y="18151"/>
                  </a:cubicBezTo>
                  <a:cubicBezTo>
                    <a:pt x="4744" y="18151"/>
                    <a:pt x="4679" y="18132"/>
                    <a:pt x="4668" y="18114"/>
                  </a:cubicBezTo>
                  <a:cubicBezTo>
                    <a:pt x="4613" y="18077"/>
                    <a:pt x="4580" y="18077"/>
                    <a:pt x="4569" y="18095"/>
                  </a:cubicBezTo>
                  <a:cubicBezTo>
                    <a:pt x="4503" y="18040"/>
                    <a:pt x="4448" y="18095"/>
                    <a:pt x="4404" y="18132"/>
                  </a:cubicBezTo>
                  <a:cubicBezTo>
                    <a:pt x="4393" y="18132"/>
                    <a:pt x="4382" y="18132"/>
                    <a:pt x="4371" y="18132"/>
                  </a:cubicBezTo>
                  <a:cubicBezTo>
                    <a:pt x="4349" y="18132"/>
                    <a:pt x="4338" y="18114"/>
                    <a:pt x="4316" y="18132"/>
                  </a:cubicBezTo>
                  <a:cubicBezTo>
                    <a:pt x="4305" y="18132"/>
                    <a:pt x="4294" y="18151"/>
                    <a:pt x="4283" y="18169"/>
                  </a:cubicBezTo>
                  <a:cubicBezTo>
                    <a:pt x="4272" y="18188"/>
                    <a:pt x="4251" y="18206"/>
                    <a:pt x="4251" y="18206"/>
                  </a:cubicBezTo>
                  <a:cubicBezTo>
                    <a:pt x="4218" y="18206"/>
                    <a:pt x="4185" y="18206"/>
                    <a:pt x="4163" y="18206"/>
                  </a:cubicBezTo>
                  <a:cubicBezTo>
                    <a:pt x="4141" y="18206"/>
                    <a:pt x="4130" y="18206"/>
                    <a:pt x="4119" y="18206"/>
                  </a:cubicBezTo>
                  <a:cubicBezTo>
                    <a:pt x="4119" y="18188"/>
                    <a:pt x="4119" y="18188"/>
                    <a:pt x="4119" y="18188"/>
                  </a:cubicBezTo>
                  <a:cubicBezTo>
                    <a:pt x="4119" y="18188"/>
                    <a:pt x="4119" y="18169"/>
                    <a:pt x="4130" y="18169"/>
                  </a:cubicBezTo>
                  <a:cubicBezTo>
                    <a:pt x="4141" y="18151"/>
                    <a:pt x="4152" y="18151"/>
                    <a:pt x="4163" y="18151"/>
                  </a:cubicBezTo>
                  <a:cubicBezTo>
                    <a:pt x="4185" y="18132"/>
                    <a:pt x="4207" y="18114"/>
                    <a:pt x="4218" y="18077"/>
                  </a:cubicBezTo>
                  <a:cubicBezTo>
                    <a:pt x="4229" y="18058"/>
                    <a:pt x="4272" y="17985"/>
                    <a:pt x="4294" y="17966"/>
                  </a:cubicBezTo>
                  <a:cubicBezTo>
                    <a:pt x="4316" y="17966"/>
                    <a:pt x="4327" y="17948"/>
                    <a:pt x="4338" y="17948"/>
                  </a:cubicBezTo>
                  <a:cubicBezTo>
                    <a:pt x="4360" y="17929"/>
                    <a:pt x="4371" y="17929"/>
                    <a:pt x="4393" y="17929"/>
                  </a:cubicBezTo>
                  <a:cubicBezTo>
                    <a:pt x="4415" y="17929"/>
                    <a:pt x="4426" y="17892"/>
                    <a:pt x="4448" y="17874"/>
                  </a:cubicBezTo>
                  <a:cubicBezTo>
                    <a:pt x="4459" y="17856"/>
                    <a:pt x="4470" y="17837"/>
                    <a:pt x="4470" y="17837"/>
                  </a:cubicBezTo>
                  <a:cubicBezTo>
                    <a:pt x="4481" y="17837"/>
                    <a:pt x="4492" y="17819"/>
                    <a:pt x="4492" y="17800"/>
                  </a:cubicBezTo>
                  <a:cubicBezTo>
                    <a:pt x="4503" y="17800"/>
                    <a:pt x="4503" y="17782"/>
                    <a:pt x="4514" y="17782"/>
                  </a:cubicBezTo>
                  <a:cubicBezTo>
                    <a:pt x="4536" y="17800"/>
                    <a:pt x="4536" y="17800"/>
                    <a:pt x="4536" y="17800"/>
                  </a:cubicBezTo>
                  <a:cubicBezTo>
                    <a:pt x="4536" y="17763"/>
                    <a:pt x="4536" y="17763"/>
                    <a:pt x="4536" y="17763"/>
                  </a:cubicBezTo>
                  <a:cubicBezTo>
                    <a:pt x="4547" y="17745"/>
                    <a:pt x="4580" y="17726"/>
                    <a:pt x="4602" y="17708"/>
                  </a:cubicBezTo>
                  <a:cubicBezTo>
                    <a:pt x="4635" y="17653"/>
                    <a:pt x="4635" y="17653"/>
                    <a:pt x="4646" y="17653"/>
                  </a:cubicBezTo>
                  <a:cubicBezTo>
                    <a:pt x="4657" y="17616"/>
                    <a:pt x="4679" y="17579"/>
                    <a:pt x="4690" y="17579"/>
                  </a:cubicBezTo>
                  <a:cubicBezTo>
                    <a:pt x="4722" y="17542"/>
                    <a:pt x="4766" y="17487"/>
                    <a:pt x="4799" y="17413"/>
                  </a:cubicBezTo>
                  <a:cubicBezTo>
                    <a:pt x="4821" y="17376"/>
                    <a:pt x="4810" y="17302"/>
                    <a:pt x="4810" y="17284"/>
                  </a:cubicBezTo>
                  <a:cubicBezTo>
                    <a:pt x="4799" y="17247"/>
                    <a:pt x="4788" y="17228"/>
                    <a:pt x="4766" y="17210"/>
                  </a:cubicBezTo>
                  <a:cubicBezTo>
                    <a:pt x="4766" y="17210"/>
                    <a:pt x="4755" y="17191"/>
                    <a:pt x="4755" y="17191"/>
                  </a:cubicBezTo>
                  <a:cubicBezTo>
                    <a:pt x="4755" y="17155"/>
                    <a:pt x="4733" y="17136"/>
                    <a:pt x="4712" y="17136"/>
                  </a:cubicBezTo>
                  <a:cubicBezTo>
                    <a:pt x="4712" y="17118"/>
                    <a:pt x="4701" y="17118"/>
                    <a:pt x="4701" y="17118"/>
                  </a:cubicBezTo>
                  <a:cubicBezTo>
                    <a:pt x="4657" y="17025"/>
                    <a:pt x="4591" y="16970"/>
                    <a:pt x="4536" y="16970"/>
                  </a:cubicBezTo>
                  <a:cubicBezTo>
                    <a:pt x="4525" y="16970"/>
                    <a:pt x="4525" y="16970"/>
                    <a:pt x="4525" y="16970"/>
                  </a:cubicBezTo>
                  <a:cubicBezTo>
                    <a:pt x="4514" y="16970"/>
                    <a:pt x="4514" y="16952"/>
                    <a:pt x="4503" y="16952"/>
                  </a:cubicBezTo>
                  <a:cubicBezTo>
                    <a:pt x="4426" y="16915"/>
                    <a:pt x="4382" y="16915"/>
                    <a:pt x="4360" y="16933"/>
                  </a:cubicBezTo>
                  <a:cubicBezTo>
                    <a:pt x="4360" y="16915"/>
                    <a:pt x="4360" y="16915"/>
                    <a:pt x="4349" y="16915"/>
                  </a:cubicBezTo>
                  <a:cubicBezTo>
                    <a:pt x="4338" y="16878"/>
                    <a:pt x="4327" y="16859"/>
                    <a:pt x="4305" y="16841"/>
                  </a:cubicBezTo>
                  <a:cubicBezTo>
                    <a:pt x="4294" y="16841"/>
                    <a:pt x="4294" y="16841"/>
                    <a:pt x="4283" y="16841"/>
                  </a:cubicBezTo>
                  <a:cubicBezTo>
                    <a:pt x="4119" y="16767"/>
                    <a:pt x="4119" y="16767"/>
                    <a:pt x="4097" y="16786"/>
                  </a:cubicBezTo>
                  <a:cubicBezTo>
                    <a:pt x="4086" y="16804"/>
                    <a:pt x="4064" y="16823"/>
                    <a:pt x="4053" y="16823"/>
                  </a:cubicBezTo>
                  <a:cubicBezTo>
                    <a:pt x="4031" y="16804"/>
                    <a:pt x="4020" y="16804"/>
                    <a:pt x="3998" y="16823"/>
                  </a:cubicBezTo>
                  <a:cubicBezTo>
                    <a:pt x="3976" y="16823"/>
                    <a:pt x="3954" y="16841"/>
                    <a:pt x="3932" y="16878"/>
                  </a:cubicBezTo>
                  <a:cubicBezTo>
                    <a:pt x="3910" y="16841"/>
                    <a:pt x="3888" y="16859"/>
                    <a:pt x="3877" y="16878"/>
                  </a:cubicBezTo>
                  <a:cubicBezTo>
                    <a:pt x="3844" y="16878"/>
                    <a:pt x="3822" y="16878"/>
                    <a:pt x="3801" y="16878"/>
                  </a:cubicBezTo>
                  <a:cubicBezTo>
                    <a:pt x="3779" y="16878"/>
                    <a:pt x="3757" y="16878"/>
                    <a:pt x="3735" y="16878"/>
                  </a:cubicBezTo>
                  <a:cubicBezTo>
                    <a:pt x="3724" y="16878"/>
                    <a:pt x="3713" y="16878"/>
                    <a:pt x="3702" y="16896"/>
                  </a:cubicBezTo>
                  <a:cubicBezTo>
                    <a:pt x="3702" y="16896"/>
                    <a:pt x="3691" y="16896"/>
                    <a:pt x="3680" y="16896"/>
                  </a:cubicBezTo>
                  <a:cubicBezTo>
                    <a:pt x="3636" y="16915"/>
                    <a:pt x="3603" y="16915"/>
                    <a:pt x="3592" y="16933"/>
                  </a:cubicBezTo>
                  <a:cubicBezTo>
                    <a:pt x="3581" y="16933"/>
                    <a:pt x="3570" y="16933"/>
                    <a:pt x="3559" y="16952"/>
                  </a:cubicBezTo>
                  <a:cubicBezTo>
                    <a:pt x="3548" y="16952"/>
                    <a:pt x="3537" y="16970"/>
                    <a:pt x="3526" y="16970"/>
                  </a:cubicBezTo>
                  <a:cubicBezTo>
                    <a:pt x="3515" y="16970"/>
                    <a:pt x="3493" y="16952"/>
                    <a:pt x="3482" y="16915"/>
                  </a:cubicBezTo>
                  <a:cubicBezTo>
                    <a:pt x="3482" y="16915"/>
                    <a:pt x="3493" y="16915"/>
                    <a:pt x="3504" y="16915"/>
                  </a:cubicBezTo>
                  <a:cubicBezTo>
                    <a:pt x="3526" y="16878"/>
                    <a:pt x="3548" y="16859"/>
                    <a:pt x="3570" y="16841"/>
                  </a:cubicBezTo>
                  <a:cubicBezTo>
                    <a:pt x="3592" y="16804"/>
                    <a:pt x="3625" y="16786"/>
                    <a:pt x="3647" y="16767"/>
                  </a:cubicBezTo>
                  <a:cubicBezTo>
                    <a:pt x="3680" y="16749"/>
                    <a:pt x="3713" y="16712"/>
                    <a:pt x="3746" y="16675"/>
                  </a:cubicBezTo>
                  <a:cubicBezTo>
                    <a:pt x="3757" y="16657"/>
                    <a:pt x="3812" y="16601"/>
                    <a:pt x="3822" y="16601"/>
                  </a:cubicBezTo>
                  <a:cubicBezTo>
                    <a:pt x="3822" y="16601"/>
                    <a:pt x="3822" y="16601"/>
                    <a:pt x="3822" y="16601"/>
                  </a:cubicBezTo>
                  <a:cubicBezTo>
                    <a:pt x="3855" y="16601"/>
                    <a:pt x="3855" y="16601"/>
                    <a:pt x="3855" y="16601"/>
                  </a:cubicBezTo>
                  <a:cubicBezTo>
                    <a:pt x="3855" y="16564"/>
                    <a:pt x="3855" y="16564"/>
                    <a:pt x="3855" y="16564"/>
                  </a:cubicBezTo>
                  <a:cubicBezTo>
                    <a:pt x="3855" y="16546"/>
                    <a:pt x="3866" y="16527"/>
                    <a:pt x="3866" y="16527"/>
                  </a:cubicBezTo>
                  <a:cubicBezTo>
                    <a:pt x="3877" y="16527"/>
                    <a:pt x="3877" y="16527"/>
                    <a:pt x="3877" y="16527"/>
                  </a:cubicBezTo>
                  <a:cubicBezTo>
                    <a:pt x="3877" y="16527"/>
                    <a:pt x="3888" y="16527"/>
                    <a:pt x="3888" y="16527"/>
                  </a:cubicBezTo>
                  <a:cubicBezTo>
                    <a:pt x="3921" y="16527"/>
                    <a:pt x="4009" y="16417"/>
                    <a:pt x="4031" y="16325"/>
                  </a:cubicBezTo>
                  <a:cubicBezTo>
                    <a:pt x="4042" y="16306"/>
                    <a:pt x="4075" y="16269"/>
                    <a:pt x="4097" y="16251"/>
                  </a:cubicBezTo>
                  <a:cubicBezTo>
                    <a:pt x="4108" y="16232"/>
                    <a:pt x="4119" y="16214"/>
                    <a:pt x="4119" y="16195"/>
                  </a:cubicBezTo>
                  <a:cubicBezTo>
                    <a:pt x="4130" y="16195"/>
                    <a:pt x="4141" y="16177"/>
                    <a:pt x="4141" y="16177"/>
                  </a:cubicBezTo>
                  <a:cubicBezTo>
                    <a:pt x="4163" y="16158"/>
                    <a:pt x="4185" y="16140"/>
                    <a:pt x="4196" y="16103"/>
                  </a:cubicBezTo>
                  <a:cubicBezTo>
                    <a:pt x="4207" y="16066"/>
                    <a:pt x="4185" y="16011"/>
                    <a:pt x="4152" y="15974"/>
                  </a:cubicBezTo>
                  <a:cubicBezTo>
                    <a:pt x="4152" y="15974"/>
                    <a:pt x="4152" y="15956"/>
                    <a:pt x="4141" y="15956"/>
                  </a:cubicBezTo>
                  <a:cubicBezTo>
                    <a:pt x="4130" y="15919"/>
                    <a:pt x="4108" y="15882"/>
                    <a:pt x="4097" y="15863"/>
                  </a:cubicBezTo>
                  <a:cubicBezTo>
                    <a:pt x="4086" y="15845"/>
                    <a:pt x="4064" y="15826"/>
                    <a:pt x="4064" y="15808"/>
                  </a:cubicBezTo>
                  <a:cubicBezTo>
                    <a:pt x="4053" y="15808"/>
                    <a:pt x="4053" y="15734"/>
                    <a:pt x="4053" y="15716"/>
                  </a:cubicBezTo>
                  <a:cubicBezTo>
                    <a:pt x="4053" y="15642"/>
                    <a:pt x="4042" y="15587"/>
                    <a:pt x="4020" y="15531"/>
                  </a:cubicBezTo>
                  <a:cubicBezTo>
                    <a:pt x="4020" y="15531"/>
                    <a:pt x="4020" y="15513"/>
                    <a:pt x="4009" y="15494"/>
                  </a:cubicBezTo>
                  <a:cubicBezTo>
                    <a:pt x="4009" y="15476"/>
                    <a:pt x="3888" y="15347"/>
                    <a:pt x="3877" y="15328"/>
                  </a:cubicBezTo>
                  <a:cubicBezTo>
                    <a:pt x="3866" y="15328"/>
                    <a:pt x="3866" y="15328"/>
                    <a:pt x="3812" y="15292"/>
                  </a:cubicBezTo>
                  <a:cubicBezTo>
                    <a:pt x="3790" y="15292"/>
                    <a:pt x="3757" y="15273"/>
                    <a:pt x="3746" y="15273"/>
                  </a:cubicBezTo>
                  <a:cubicBezTo>
                    <a:pt x="3724" y="15255"/>
                    <a:pt x="3702" y="15273"/>
                    <a:pt x="3691" y="15292"/>
                  </a:cubicBezTo>
                  <a:cubicBezTo>
                    <a:pt x="3680" y="15310"/>
                    <a:pt x="3669" y="15310"/>
                    <a:pt x="3669" y="15310"/>
                  </a:cubicBezTo>
                  <a:cubicBezTo>
                    <a:pt x="3669" y="15310"/>
                    <a:pt x="3658" y="15310"/>
                    <a:pt x="3647" y="15310"/>
                  </a:cubicBezTo>
                  <a:cubicBezTo>
                    <a:pt x="3592" y="15328"/>
                    <a:pt x="3537" y="15328"/>
                    <a:pt x="3515" y="15347"/>
                  </a:cubicBezTo>
                  <a:cubicBezTo>
                    <a:pt x="3438" y="15402"/>
                    <a:pt x="3416" y="15402"/>
                    <a:pt x="3405" y="15402"/>
                  </a:cubicBezTo>
                  <a:cubicBezTo>
                    <a:pt x="3362" y="15421"/>
                    <a:pt x="3318" y="15421"/>
                    <a:pt x="3285" y="15458"/>
                  </a:cubicBezTo>
                  <a:cubicBezTo>
                    <a:pt x="3274" y="15476"/>
                    <a:pt x="3263" y="15476"/>
                    <a:pt x="3252" y="15476"/>
                  </a:cubicBezTo>
                  <a:cubicBezTo>
                    <a:pt x="3208" y="15513"/>
                    <a:pt x="3175" y="15513"/>
                    <a:pt x="3153" y="15550"/>
                  </a:cubicBezTo>
                  <a:cubicBezTo>
                    <a:pt x="3142" y="15531"/>
                    <a:pt x="3131" y="15550"/>
                    <a:pt x="3120" y="15550"/>
                  </a:cubicBezTo>
                  <a:cubicBezTo>
                    <a:pt x="3131" y="15550"/>
                    <a:pt x="3131" y="15531"/>
                    <a:pt x="3131" y="15531"/>
                  </a:cubicBezTo>
                  <a:cubicBezTo>
                    <a:pt x="3142" y="15531"/>
                    <a:pt x="3142" y="15531"/>
                    <a:pt x="3142" y="15531"/>
                  </a:cubicBezTo>
                  <a:cubicBezTo>
                    <a:pt x="3164" y="15531"/>
                    <a:pt x="3164" y="15531"/>
                    <a:pt x="3164" y="15531"/>
                  </a:cubicBezTo>
                  <a:cubicBezTo>
                    <a:pt x="3164" y="15494"/>
                    <a:pt x="3164" y="15494"/>
                    <a:pt x="3164" y="15494"/>
                  </a:cubicBezTo>
                  <a:cubicBezTo>
                    <a:pt x="3164" y="15476"/>
                    <a:pt x="3164" y="15476"/>
                    <a:pt x="3186" y="15458"/>
                  </a:cubicBezTo>
                  <a:cubicBezTo>
                    <a:pt x="3208" y="15439"/>
                    <a:pt x="3219" y="15421"/>
                    <a:pt x="3230" y="15402"/>
                  </a:cubicBezTo>
                  <a:cubicBezTo>
                    <a:pt x="3241" y="15365"/>
                    <a:pt x="3263" y="15347"/>
                    <a:pt x="3274" y="15347"/>
                  </a:cubicBezTo>
                  <a:cubicBezTo>
                    <a:pt x="3296" y="15328"/>
                    <a:pt x="3296" y="15292"/>
                    <a:pt x="3307" y="15255"/>
                  </a:cubicBezTo>
                  <a:cubicBezTo>
                    <a:pt x="3318" y="15218"/>
                    <a:pt x="3318" y="15218"/>
                    <a:pt x="3329" y="15199"/>
                  </a:cubicBezTo>
                  <a:cubicBezTo>
                    <a:pt x="3351" y="15199"/>
                    <a:pt x="3351" y="15199"/>
                    <a:pt x="3351" y="15199"/>
                  </a:cubicBezTo>
                  <a:cubicBezTo>
                    <a:pt x="3351" y="15162"/>
                    <a:pt x="3351" y="15162"/>
                    <a:pt x="3351" y="15162"/>
                  </a:cubicBezTo>
                  <a:cubicBezTo>
                    <a:pt x="3351" y="15144"/>
                    <a:pt x="3394" y="15070"/>
                    <a:pt x="3416" y="15052"/>
                  </a:cubicBezTo>
                  <a:cubicBezTo>
                    <a:pt x="3438" y="15033"/>
                    <a:pt x="3460" y="14960"/>
                    <a:pt x="3493" y="14904"/>
                  </a:cubicBezTo>
                  <a:cubicBezTo>
                    <a:pt x="3493" y="14886"/>
                    <a:pt x="3504" y="14867"/>
                    <a:pt x="3504" y="14867"/>
                  </a:cubicBezTo>
                  <a:cubicBezTo>
                    <a:pt x="3515" y="14849"/>
                    <a:pt x="3526" y="14830"/>
                    <a:pt x="3537" y="14812"/>
                  </a:cubicBezTo>
                  <a:cubicBezTo>
                    <a:pt x="3559" y="14775"/>
                    <a:pt x="3581" y="14720"/>
                    <a:pt x="3625" y="14701"/>
                  </a:cubicBezTo>
                  <a:cubicBezTo>
                    <a:pt x="3636" y="14701"/>
                    <a:pt x="3636" y="14701"/>
                    <a:pt x="3658" y="14591"/>
                  </a:cubicBezTo>
                  <a:cubicBezTo>
                    <a:pt x="3658" y="14535"/>
                    <a:pt x="3669" y="14498"/>
                    <a:pt x="3669" y="14480"/>
                  </a:cubicBezTo>
                  <a:cubicBezTo>
                    <a:pt x="3691" y="14425"/>
                    <a:pt x="3691" y="14332"/>
                    <a:pt x="3669" y="14277"/>
                  </a:cubicBezTo>
                  <a:cubicBezTo>
                    <a:pt x="3669" y="14259"/>
                    <a:pt x="3669" y="14240"/>
                    <a:pt x="3669" y="14222"/>
                  </a:cubicBezTo>
                  <a:cubicBezTo>
                    <a:pt x="3669" y="14185"/>
                    <a:pt x="3669" y="14148"/>
                    <a:pt x="3658" y="14111"/>
                  </a:cubicBezTo>
                  <a:cubicBezTo>
                    <a:pt x="3658" y="14093"/>
                    <a:pt x="3658" y="14074"/>
                    <a:pt x="3658" y="14056"/>
                  </a:cubicBezTo>
                  <a:cubicBezTo>
                    <a:pt x="3658" y="14000"/>
                    <a:pt x="3658" y="14000"/>
                    <a:pt x="3658" y="14000"/>
                  </a:cubicBezTo>
                  <a:cubicBezTo>
                    <a:pt x="3625" y="14000"/>
                    <a:pt x="3625" y="14000"/>
                    <a:pt x="3625" y="14000"/>
                  </a:cubicBezTo>
                  <a:cubicBezTo>
                    <a:pt x="3625" y="14000"/>
                    <a:pt x="3625" y="14000"/>
                    <a:pt x="3625" y="14000"/>
                  </a:cubicBezTo>
                  <a:cubicBezTo>
                    <a:pt x="3614" y="13982"/>
                    <a:pt x="3614" y="13982"/>
                    <a:pt x="3603" y="13982"/>
                  </a:cubicBezTo>
                  <a:cubicBezTo>
                    <a:pt x="3570" y="13963"/>
                    <a:pt x="3537" y="13963"/>
                    <a:pt x="3504" y="13945"/>
                  </a:cubicBezTo>
                  <a:cubicBezTo>
                    <a:pt x="3460" y="13945"/>
                    <a:pt x="3427" y="13945"/>
                    <a:pt x="3394" y="13927"/>
                  </a:cubicBezTo>
                  <a:cubicBezTo>
                    <a:pt x="3383" y="13908"/>
                    <a:pt x="3383" y="13908"/>
                    <a:pt x="3372" y="13908"/>
                  </a:cubicBezTo>
                  <a:cubicBezTo>
                    <a:pt x="3362" y="13908"/>
                    <a:pt x="3351" y="13908"/>
                    <a:pt x="3340" y="13908"/>
                  </a:cubicBezTo>
                  <a:cubicBezTo>
                    <a:pt x="3340" y="13908"/>
                    <a:pt x="3340" y="13908"/>
                    <a:pt x="3340" y="13908"/>
                  </a:cubicBezTo>
                  <a:cubicBezTo>
                    <a:pt x="3318" y="13908"/>
                    <a:pt x="3318" y="13908"/>
                    <a:pt x="3318" y="13908"/>
                  </a:cubicBezTo>
                  <a:cubicBezTo>
                    <a:pt x="3307" y="13908"/>
                    <a:pt x="3307" y="13890"/>
                    <a:pt x="3296" y="13890"/>
                  </a:cubicBezTo>
                  <a:cubicBezTo>
                    <a:pt x="3208" y="13834"/>
                    <a:pt x="3131" y="13797"/>
                    <a:pt x="3076" y="13834"/>
                  </a:cubicBezTo>
                  <a:cubicBezTo>
                    <a:pt x="3065" y="13834"/>
                    <a:pt x="3032" y="13834"/>
                    <a:pt x="3021" y="13834"/>
                  </a:cubicBezTo>
                  <a:cubicBezTo>
                    <a:pt x="2977" y="13816"/>
                    <a:pt x="2966" y="13816"/>
                    <a:pt x="2955" y="13834"/>
                  </a:cubicBezTo>
                  <a:cubicBezTo>
                    <a:pt x="2933" y="13853"/>
                    <a:pt x="2922" y="13853"/>
                    <a:pt x="2912" y="13834"/>
                  </a:cubicBezTo>
                  <a:cubicBezTo>
                    <a:pt x="2912" y="13816"/>
                    <a:pt x="2912" y="13816"/>
                    <a:pt x="2912" y="13816"/>
                  </a:cubicBezTo>
                  <a:cubicBezTo>
                    <a:pt x="2912" y="13816"/>
                    <a:pt x="2901" y="13797"/>
                    <a:pt x="2901" y="13797"/>
                  </a:cubicBezTo>
                  <a:cubicBezTo>
                    <a:pt x="2901" y="13797"/>
                    <a:pt x="2912" y="13779"/>
                    <a:pt x="2922" y="13761"/>
                  </a:cubicBezTo>
                  <a:cubicBezTo>
                    <a:pt x="2922" y="13742"/>
                    <a:pt x="2933" y="13742"/>
                    <a:pt x="2933" y="13724"/>
                  </a:cubicBezTo>
                  <a:cubicBezTo>
                    <a:pt x="2933" y="13724"/>
                    <a:pt x="2944" y="13742"/>
                    <a:pt x="2944" y="13742"/>
                  </a:cubicBezTo>
                  <a:cubicBezTo>
                    <a:pt x="2988" y="13742"/>
                    <a:pt x="2988" y="13742"/>
                    <a:pt x="2988" y="13742"/>
                  </a:cubicBezTo>
                  <a:cubicBezTo>
                    <a:pt x="2988" y="13705"/>
                    <a:pt x="2988" y="13705"/>
                    <a:pt x="2988" y="13705"/>
                  </a:cubicBezTo>
                  <a:cubicBezTo>
                    <a:pt x="2988" y="13705"/>
                    <a:pt x="2999" y="13687"/>
                    <a:pt x="2999" y="13687"/>
                  </a:cubicBezTo>
                  <a:cubicBezTo>
                    <a:pt x="3032" y="13705"/>
                    <a:pt x="3032" y="13705"/>
                    <a:pt x="3032" y="13705"/>
                  </a:cubicBezTo>
                  <a:cubicBezTo>
                    <a:pt x="3032" y="13650"/>
                    <a:pt x="3032" y="13650"/>
                    <a:pt x="3032" y="13650"/>
                  </a:cubicBezTo>
                  <a:cubicBezTo>
                    <a:pt x="3032" y="13650"/>
                    <a:pt x="3032" y="13631"/>
                    <a:pt x="3043" y="13631"/>
                  </a:cubicBezTo>
                  <a:cubicBezTo>
                    <a:pt x="3054" y="13613"/>
                    <a:pt x="3120" y="13539"/>
                    <a:pt x="3175" y="13484"/>
                  </a:cubicBezTo>
                  <a:cubicBezTo>
                    <a:pt x="3219" y="13447"/>
                    <a:pt x="3252" y="13410"/>
                    <a:pt x="3263" y="13392"/>
                  </a:cubicBezTo>
                  <a:cubicBezTo>
                    <a:pt x="3285" y="13447"/>
                    <a:pt x="3285" y="13447"/>
                    <a:pt x="3285" y="13447"/>
                  </a:cubicBezTo>
                  <a:cubicBezTo>
                    <a:pt x="3296" y="13355"/>
                    <a:pt x="3296" y="13355"/>
                    <a:pt x="3296" y="13355"/>
                  </a:cubicBezTo>
                  <a:cubicBezTo>
                    <a:pt x="3307" y="13318"/>
                    <a:pt x="3394" y="13170"/>
                    <a:pt x="3416" y="13170"/>
                  </a:cubicBezTo>
                  <a:cubicBezTo>
                    <a:pt x="3438" y="13152"/>
                    <a:pt x="3449" y="13041"/>
                    <a:pt x="3449" y="12986"/>
                  </a:cubicBezTo>
                  <a:cubicBezTo>
                    <a:pt x="3449" y="12949"/>
                    <a:pt x="3449" y="12930"/>
                    <a:pt x="3449" y="12912"/>
                  </a:cubicBezTo>
                  <a:cubicBezTo>
                    <a:pt x="3460" y="12930"/>
                    <a:pt x="3482" y="12930"/>
                    <a:pt x="3493" y="12949"/>
                  </a:cubicBezTo>
                  <a:cubicBezTo>
                    <a:pt x="3515" y="12949"/>
                    <a:pt x="3537" y="12967"/>
                    <a:pt x="3559" y="13004"/>
                  </a:cubicBezTo>
                  <a:cubicBezTo>
                    <a:pt x="3570" y="13004"/>
                    <a:pt x="3581" y="13004"/>
                    <a:pt x="3592" y="13004"/>
                  </a:cubicBezTo>
                  <a:cubicBezTo>
                    <a:pt x="3592" y="13004"/>
                    <a:pt x="3592" y="13004"/>
                    <a:pt x="3603" y="13004"/>
                  </a:cubicBezTo>
                  <a:cubicBezTo>
                    <a:pt x="3603" y="13023"/>
                    <a:pt x="3603" y="13041"/>
                    <a:pt x="3625" y="13060"/>
                  </a:cubicBezTo>
                  <a:cubicBezTo>
                    <a:pt x="3702" y="13152"/>
                    <a:pt x="3790" y="13244"/>
                    <a:pt x="3790" y="13410"/>
                  </a:cubicBezTo>
                  <a:cubicBezTo>
                    <a:pt x="3790" y="13429"/>
                    <a:pt x="3790" y="13429"/>
                    <a:pt x="3790" y="13429"/>
                  </a:cubicBezTo>
                  <a:cubicBezTo>
                    <a:pt x="3790" y="13429"/>
                    <a:pt x="3790" y="13429"/>
                    <a:pt x="3790" y="13429"/>
                  </a:cubicBezTo>
                  <a:cubicBezTo>
                    <a:pt x="3812" y="13465"/>
                    <a:pt x="3822" y="13502"/>
                    <a:pt x="3844" y="13539"/>
                  </a:cubicBezTo>
                  <a:cubicBezTo>
                    <a:pt x="3855" y="13595"/>
                    <a:pt x="3877" y="13631"/>
                    <a:pt x="3899" y="13668"/>
                  </a:cubicBezTo>
                  <a:cubicBezTo>
                    <a:pt x="3899" y="13668"/>
                    <a:pt x="3899" y="13687"/>
                    <a:pt x="3910" y="13724"/>
                  </a:cubicBezTo>
                  <a:cubicBezTo>
                    <a:pt x="3910" y="13724"/>
                    <a:pt x="3910" y="13724"/>
                    <a:pt x="3910" y="13724"/>
                  </a:cubicBezTo>
                  <a:cubicBezTo>
                    <a:pt x="3932" y="13779"/>
                    <a:pt x="3943" y="13816"/>
                    <a:pt x="3943" y="13853"/>
                  </a:cubicBezTo>
                  <a:cubicBezTo>
                    <a:pt x="3954" y="13908"/>
                    <a:pt x="3998" y="13963"/>
                    <a:pt x="3998" y="13982"/>
                  </a:cubicBezTo>
                  <a:cubicBezTo>
                    <a:pt x="4009" y="13982"/>
                    <a:pt x="4009" y="14000"/>
                    <a:pt x="4009" y="14019"/>
                  </a:cubicBezTo>
                  <a:cubicBezTo>
                    <a:pt x="4009" y="14037"/>
                    <a:pt x="4009" y="14037"/>
                    <a:pt x="4009" y="14056"/>
                  </a:cubicBezTo>
                  <a:cubicBezTo>
                    <a:pt x="4020" y="14093"/>
                    <a:pt x="4031" y="14111"/>
                    <a:pt x="4042" y="14148"/>
                  </a:cubicBezTo>
                  <a:cubicBezTo>
                    <a:pt x="4053" y="14166"/>
                    <a:pt x="4053" y="14185"/>
                    <a:pt x="4053" y="14185"/>
                  </a:cubicBezTo>
                  <a:cubicBezTo>
                    <a:pt x="4053" y="14203"/>
                    <a:pt x="4053" y="14203"/>
                    <a:pt x="4053" y="14203"/>
                  </a:cubicBezTo>
                  <a:cubicBezTo>
                    <a:pt x="4053" y="14203"/>
                    <a:pt x="4031" y="14240"/>
                    <a:pt x="4042" y="14277"/>
                  </a:cubicBezTo>
                  <a:cubicBezTo>
                    <a:pt x="4042" y="14277"/>
                    <a:pt x="4053" y="14295"/>
                    <a:pt x="4053" y="14314"/>
                  </a:cubicBezTo>
                  <a:cubicBezTo>
                    <a:pt x="4075" y="14369"/>
                    <a:pt x="4075" y="14388"/>
                    <a:pt x="4064" y="14425"/>
                  </a:cubicBezTo>
                  <a:cubicBezTo>
                    <a:pt x="4042" y="14461"/>
                    <a:pt x="4064" y="14498"/>
                    <a:pt x="4086" y="14572"/>
                  </a:cubicBezTo>
                  <a:cubicBezTo>
                    <a:pt x="4097" y="14627"/>
                    <a:pt x="4119" y="14683"/>
                    <a:pt x="4119" y="14701"/>
                  </a:cubicBezTo>
                  <a:cubicBezTo>
                    <a:pt x="4130" y="14757"/>
                    <a:pt x="4141" y="14812"/>
                    <a:pt x="4152" y="14849"/>
                  </a:cubicBezTo>
                  <a:cubicBezTo>
                    <a:pt x="4163" y="14886"/>
                    <a:pt x="4163" y="14886"/>
                    <a:pt x="4163" y="14886"/>
                  </a:cubicBezTo>
                  <a:cubicBezTo>
                    <a:pt x="4163" y="14904"/>
                    <a:pt x="4163" y="14904"/>
                    <a:pt x="4174" y="14923"/>
                  </a:cubicBezTo>
                  <a:cubicBezTo>
                    <a:pt x="4185" y="14978"/>
                    <a:pt x="4218" y="15052"/>
                    <a:pt x="4240" y="15107"/>
                  </a:cubicBezTo>
                  <a:cubicBezTo>
                    <a:pt x="4251" y="15126"/>
                    <a:pt x="4251" y="15126"/>
                    <a:pt x="4251" y="15126"/>
                  </a:cubicBezTo>
                  <a:cubicBezTo>
                    <a:pt x="4262" y="15181"/>
                    <a:pt x="4283" y="15199"/>
                    <a:pt x="4305" y="15236"/>
                  </a:cubicBezTo>
                  <a:cubicBezTo>
                    <a:pt x="4316" y="15273"/>
                    <a:pt x="4338" y="15310"/>
                    <a:pt x="4349" y="15347"/>
                  </a:cubicBezTo>
                  <a:cubicBezTo>
                    <a:pt x="4360" y="15402"/>
                    <a:pt x="4393" y="15439"/>
                    <a:pt x="4415" y="15458"/>
                  </a:cubicBezTo>
                  <a:cubicBezTo>
                    <a:pt x="4426" y="15476"/>
                    <a:pt x="4426" y="15476"/>
                    <a:pt x="4437" y="15476"/>
                  </a:cubicBezTo>
                  <a:cubicBezTo>
                    <a:pt x="4448" y="15494"/>
                    <a:pt x="4459" y="15550"/>
                    <a:pt x="4470" y="15605"/>
                  </a:cubicBezTo>
                  <a:cubicBezTo>
                    <a:pt x="4470" y="15624"/>
                    <a:pt x="4470" y="15624"/>
                    <a:pt x="4470" y="15624"/>
                  </a:cubicBezTo>
                  <a:cubicBezTo>
                    <a:pt x="4481" y="15697"/>
                    <a:pt x="4514" y="15992"/>
                    <a:pt x="4525" y="16011"/>
                  </a:cubicBezTo>
                  <a:cubicBezTo>
                    <a:pt x="4536" y="16029"/>
                    <a:pt x="4536" y="16048"/>
                    <a:pt x="4536" y="16066"/>
                  </a:cubicBezTo>
                  <a:close/>
                  <a:moveTo>
                    <a:pt x="14249" y="12266"/>
                  </a:moveTo>
                  <a:cubicBezTo>
                    <a:pt x="14238" y="12303"/>
                    <a:pt x="14238" y="12303"/>
                    <a:pt x="14238" y="12303"/>
                  </a:cubicBezTo>
                  <a:cubicBezTo>
                    <a:pt x="14140" y="12248"/>
                    <a:pt x="14140" y="12248"/>
                    <a:pt x="14140" y="12248"/>
                  </a:cubicBezTo>
                  <a:cubicBezTo>
                    <a:pt x="14151" y="12211"/>
                    <a:pt x="14151" y="12211"/>
                    <a:pt x="14151" y="12211"/>
                  </a:cubicBezTo>
                  <a:cubicBezTo>
                    <a:pt x="15094" y="8374"/>
                    <a:pt x="17707" y="2435"/>
                    <a:pt x="19946" y="55"/>
                  </a:cubicBezTo>
                  <a:cubicBezTo>
                    <a:pt x="19990" y="0"/>
                    <a:pt x="19990" y="0"/>
                    <a:pt x="19990" y="0"/>
                  </a:cubicBezTo>
                  <a:cubicBezTo>
                    <a:pt x="19979" y="92"/>
                    <a:pt x="19979" y="92"/>
                    <a:pt x="19979" y="92"/>
                  </a:cubicBezTo>
                  <a:cubicBezTo>
                    <a:pt x="19979" y="92"/>
                    <a:pt x="19935" y="387"/>
                    <a:pt x="19924" y="701"/>
                  </a:cubicBezTo>
                  <a:cubicBezTo>
                    <a:pt x="19924" y="1291"/>
                    <a:pt x="19968" y="1586"/>
                    <a:pt x="20220" y="2269"/>
                  </a:cubicBezTo>
                  <a:cubicBezTo>
                    <a:pt x="20231" y="2306"/>
                    <a:pt x="20231" y="2306"/>
                    <a:pt x="20231" y="2306"/>
                  </a:cubicBezTo>
                  <a:cubicBezTo>
                    <a:pt x="20209" y="2324"/>
                    <a:pt x="20209" y="2324"/>
                    <a:pt x="20209" y="2324"/>
                  </a:cubicBezTo>
                  <a:cubicBezTo>
                    <a:pt x="17586" y="3966"/>
                    <a:pt x="14568" y="11326"/>
                    <a:pt x="14249" y="12266"/>
                  </a:cubicBezTo>
                  <a:close/>
                  <a:moveTo>
                    <a:pt x="21581" y="16454"/>
                  </a:moveTo>
                  <a:cubicBezTo>
                    <a:pt x="21581" y="16472"/>
                    <a:pt x="21581" y="16491"/>
                    <a:pt x="21570" y="16527"/>
                  </a:cubicBezTo>
                  <a:cubicBezTo>
                    <a:pt x="21537" y="16564"/>
                    <a:pt x="21515" y="16620"/>
                    <a:pt x="21493" y="16675"/>
                  </a:cubicBezTo>
                  <a:cubicBezTo>
                    <a:pt x="21460" y="16749"/>
                    <a:pt x="21438" y="16823"/>
                    <a:pt x="21383" y="16841"/>
                  </a:cubicBezTo>
                  <a:cubicBezTo>
                    <a:pt x="21351" y="16859"/>
                    <a:pt x="21351" y="16859"/>
                    <a:pt x="21351" y="16859"/>
                  </a:cubicBezTo>
                  <a:cubicBezTo>
                    <a:pt x="21285" y="16896"/>
                    <a:pt x="21241" y="16933"/>
                    <a:pt x="21186" y="17044"/>
                  </a:cubicBezTo>
                  <a:cubicBezTo>
                    <a:pt x="21164" y="17081"/>
                    <a:pt x="21120" y="17099"/>
                    <a:pt x="21098" y="17099"/>
                  </a:cubicBezTo>
                  <a:cubicBezTo>
                    <a:pt x="20835" y="17099"/>
                    <a:pt x="20736" y="17210"/>
                    <a:pt x="20637" y="17321"/>
                  </a:cubicBezTo>
                  <a:cubicBezTo>
                    <a:pt x="20582" y="17376"/>
                    <a:pt x="20516" y="17431"/>
                    <a:pt x="20429" y="17468"/>
                  </a:cubicBezTo>
                  <a:cubicBezTo>
                    <a:pt x="20396" y="17487"/>
                    <a:pt x="20352" y="17523"/>
                    <a:pt x="20308" y="17560"/>
                  </a:cubicBezTo>
                  <a:cubicBezTo>
                    <a:pt x="20286" y="17579"/>
                    <a:pt x="20286" y="17579"/>
                    <a:pt x="20286" y="17579"/>
                  </a:cubicBezTo>
                  <a:cubicBezTo>
                    <a:pt x="20264" y="17597"/>
                    <a:pt x="20253" y="17597"/>
                    <a:pt x="20231" y="17597"/>
                  </a:cubicBezTo>
                  <a:cubicBezTo>
                    <a:pt x="20220" y="17597"/>
                    <a:pt x="20187" y="17616"/>
                    <a:pt x="20187" y="17634"/>
                  </a:cubicBezTo>
                  <a:cubicBezTo>
                    <a:pt x="20187" y="17653"/>
                    <a:pt x="20242" y="17726"/>
                    <a:pt x="20275" y="17782"/>
                  </a:cubicBezTo>
                  <a:cubicBezTo>
                    <a:pt x="20330" y="17856"/>
                    <a:pt x="20363" y="17892"/>
                    <a:pt x="20374" y="17929"/>
                  </a:cubicBezTo>
                  <a:cubicBezTo>
                    <a:pt x="20385" y="18003"/>
                    <a:pt x="20396" y="18095"/>
                    <a:pt x="20407" y="18169"/>
                  </a:cubicBezTo>
                  <a:cubicBezTo>
                    <a:pt x="20429" y="18261"/>
                    <a:pt x="20483" y="18354"/>
                    <a:pt x="20527" y="18427"/>
                  </a:cubicBezTo>
                  <a:cubicBezTo>
                    <a:pt x="20560" y="18483"/>
                    <a:pt x="20615" y="18520"/>
                    <a:pt x="20659" y="18556"/>
                  </a:cubicBezTo>
                  <a:cubicBezTo>
                    <a:pt x="20670" y="18556"/>
                    <a:pt x="20692" y="18575"/>
                    <a:pt x="20703" y="18575"/>
                  </a:cubicBezTo>
                  <a:cubicBezTo>
                    <a:pt x="20736" y="18593"/>
                    <a:pt x="20747" y="18649"/>
                    <a:pt x="20758" y="18704"/>
                  </a:cubicBezTo>
                  <a:cubicBezTo>
                    <a:pt x="20758" y="18741"/>
                    <a:pt x="20769" y="18759"/>
                    <a:pt x="20791" y="18778"/>
                  </a:cubicBezTo>
                  <a:cubicBezTo>
                    <a:pt x="20802" y="18796"/>
                    <a:pt x="20802" y="18796"/>
                    <a:pt x="20802" y="18796"/>
                  </a:cubicBezTo>
                  <a:cubicBezTo>
                    <a:pt x="20791" y="18815"/>
                    <a:pt x="20791" y="18815"/>
                    <a:pt x="20791" y="18815"/>
                  </a:cubicBezTo>
                  <a:cubicBezTo>
                    <a:pt x="20791" y="18999"/>
                    <a:pt x="20912" y="19220"/>
                    <a:pt x="20999" y="19294"/>
                  </a:cubicBezTo>
                  <a:cubicBezTo>
                    <a:pt x="21043" y="19313"/>
                    <a:pt x="21032" y="19387"/>
                    <a:pt x="21032" y="19442"/>
                  </a:cubicBezTo>
                  <a:cubicBezTo>
                    <a:pt x="21032" y="19479"/>
                    <a:pt x="21021" y="19516"/>
                    <a:pt x="21032" y="19534"/>
                  </a:cubicBezTo>
                  <a:cubicBezTo>
                    <a:pt x="21043" y="19553"/>
                    <a:pt x="21043" y="19553"/>
                    <a:pt x="21043" y="19553"/>
                  </a:cubicBezTo>
                  <a:cubicBezTo>
                    <a:pt x="21065" y="19589"/>
                    <a:pt x="21098" y="19645"/>
                    <a:pt x="21109" y="19737"/>
                  </a:cubicBezTo>
                  <a:cubicBezTo>
                    <a:pt x="21109" y="19737"/>
                    <a:pt x="21120" y="19755"/>
                    <a:pt x="21120" y="19755"/>
                  </a:cubicBezTo>
                  <a:cubicBezTo>
                    <a:pt x="21131" y="19774"/>
                    <a:pt x="21142" y="19792"/>
                    <a:pt x="21142" y="19829"/>
                  </a:cubicBezTo>
                  <a:cubicBezTo>
                    <a:pt x="21142" y="19848"/>
                    <a:pt x="21153" y="19866"/>
                    <a:pt x="21153" y="19885"/>
                  </a:cubicBezTo>
                  <a:cubicBezTo>
                    <a:pt x="21153" y="19977"/>
                    <a:pt x="21164" y="20087"/>
                    <a:pt x="21109" y="20124"/>
                  </a:cubicBezTo>
                  <a:cubicBezTo>
                    <a:pt x="21087" y="20124"/>
                    <a:pt x="21076" y="20143"/>
                    <a:pt x="21065" y="20143"/>
                  </a:cubicBezTo>
                  <a:cubicBezTo>
                    <a:pt x="20977" y="20198"/>
                    <a:pt x="20933" y="20235"/>
                    <a:pt x="20692" y="20087"/>
                  </a:cubicBezTo>
                  <a:cubicBezTo>
                    <a:pt x="20681" y="20087"/>
                    <a:pt x="20659" y="20106"/>
                    <a:pt x="20637" y="20069"/>
                  </a:cubicBezTo>
                  <a:cubicBezTo>
                    <a:pt x="20560" y="19958"/>
                    <a:pt x="20472" y="19940"/>
                    <a:pt x="20374" y="19921"/>
                  </a:cubicBezTo>
                  <a:cubicBezTo>
                    <a:pt x="20363" y="19921"/>
                    <a:pt x="20352" y="19903"/>
                    <a:pt x="20341" y="19885"/>
                  </a:cubicBezTo>
                  <a:cubicBezTo>
                    <a:pt x="20330" y="19885"/>
                    <a:pt x="20330" y="19866"/>
                    <a:pt x="20319" y="19866"/>
                  </a:cubicBezTo>
                  <a:cubicBezTo>
                    <a:pt x="20297" y="19866"/>
                    <a:pt x="20275" y="19866"/>
                    <a:pt x="20253" y="19866"/>
                  </a:cubicBezTo>
                  <a:cubicBezTo>
                    <a:pt x="20220" y="19866"/>
                    <a:pt x="20198" y="19848"/>
                    <a:pt x="20165" y="19848"/>
                  </a:cubicBezTo>
                  <a:cubicBezTo>
                    <a:pt x="20154" y="19829"/>
                    <a:pt x="20143" y="19829"/>
                    <a:pt x="20132" y="19811"/>
                  </a:cubicBezTo>
                  <a:cubicBezTo>
                    <a:pt x="20132" y="19792"/>
                    <a:pt x="20121" y="19792"/>
                    <a:pt x="20121" y="19792"/>
                  </a:cubicBezTo>
                  <a:cubicBezTo>
                    <a:pt x="20099" y="19774"/>
                    <a:pt x="20066" y="19774"/>
                    <a:pt x="20044" y="19774"/>
                  </a:cubicBezTo>
                  <a:cubicBezTo>
                    <a:pt x="20022" y="19774"/>
                    <a:pt x="19990" y="19774"/>
                    <a:pt x="19968" y="19755"/>
                  </a:cubicBezTo>
                  <a:cubicBezTo>
                    <a:pt x="19946" y="19755"/>
                    <a:pt x="19935" y="19737"/>
                    <a:pt x="19935" y="19719"/>
                  </a:cubicBezTo>
                  <a:cubicBezTo>
                    <a:pt x="19924" y="19719"/>
                    <a:pt x="19924" y="19700"/>
                    <a:pt x="19924" y="19700"/>
                  </a:cubicBezTo>
                  <a:cubicBezTo>
                    <a:pt x="19781" y="19700"/>
                    <a:pt x="19660" y="19626"/>
                    <a:pt x="19540" y="19479"/>
                  </a:cubicBezTo>
                  <a:cubicBezTo>
                    <a:pt x="19474" y="19497"/>
                    <a:pt x="19419" y="19460"/>
                    <a:pt x="19353" y="19442"/>
                  </a:cubicBezTo>
                  <a:cubicBezTo>
                    <a:pt x="19331" y="19423"/>
                    <a:pt x="19309" y="19423"/>
                    <a:pt x="19287" y="19405"/>
                  </a:cubicBezTo>
                  <a:cubicBezTo>
                    <a:pt x="19276" y="19460"/>
                    <a:pt x="19265" y="19516"/>
                    <a:pt x="19254" y="19589"/>
                  </a:cubicBezTo>
                  <a:cubicBezTo>
                    <a:pt x="19221" y="19700"/>
                    <a:pt x="19199" y="19829"/>
                    <a:pt x="19199" y="19940"/>
                  </a:cubicBezTo>
                  <a:cubicBezTo>
                    <a:pt x="19199" y="19958"/>
                    <a:pt x="19199" y="19958"/>
                    <a:pt x="19199" y="19958"/>
                  </a:cubicBezTo>
                  <a:cubicBezTo>
                    <a:pt x="19188" y="19977"/>
                    <a:pt x="19188" y="19977"/>
                    <a:pt x="19188" y="19977"/>
                  </a:cubicBezTo>
                  <a:cubicBezTo>
                    <a:pt x="19166" y="19995"/>
                    <a:pt x="19144" y="20014"/>
                    <a:pt x="19133" y="20032"/>
                  </a:cubicBezTo>
                  <a:cubicBezTo>
                    <a:pt x="19101" y="20051"/>
                    <a:pt x="19079" y="20069"/>
                    <a:pt x="19068" y="20124"/>
                  </a:cubicBezTo>
                  <a:cubicBezTo>
                    <a:pt x="19057" y="20198"/>
                    <a:pt x="19046" y="20309"/>
                    <a:pt x="19046" y="20401"/>
                  </a:cubicBezTo>
                  <a:cubicBezTo>
                    <a:pt x="19046" y="20419"/>
                    <a:pt x="19046" y="20419"/>
                    <a:pt x="19046" y="20419"/>
                  </a:cubicBezTo>
                  <a:cubicBezTo>
                    <a:pt x="19046" y="20438"/>
                    <a:pt x="19046" y="20438"/>
                    <a:pt x="19046" y="20438"/>
                  </a:cubicBezTo>
                  <a:cubicBezTo>
                    <a:pt x="18903" y="20659"/>
                    <a:pt x="18881" y="20954"/>
                    <a:pt x="18892" y="21157"/>
                  </a:cubicBezTo>
                  <a:cubicBezTo>
                    <a:pt x="18892" y="21194"/>
                    <a:pt x="18892" y="21194"/>
                    <a:pt x="18892" y="21194"/>
                  </a:cubicBezTo>
                  <a:cubicBezTo>
                    <a:pt x="18881" y="21194"/>
                    <a:pt x="18881" y="21194"/>
                    <a:pt x="18881" y="21194"/>
                  </a:cubicBezTo>
                  <a:cubicBezTo>
                    <a:pt x="18859" y="21231"/>
                    <a:pt x="18848" y="21305"/>
                    <a:pt x="18826" y="21379"/>
                  </a:cubicBezTo>
                  <a:cubicBezTo>
                    <a:pt x="18804" y="21471"/>
                    <a:pt x="18782" y="21582"/>
                    <a:pt x="18727" y="21600"/>
                  </a:cubicBezTo>
                  <a:cubicBezTo>
                    <a:pt x="18662" y="21600"/>
                    <a:pt x="18618" y="21489"/>
                    <a:pt x="18563" y="21360"/>
                  </a:cubicBezTo>
                  <a:cubicBezTo>
                    <a:pt x="18530" y="21286"/>
                    <a:pt x="18486" y="21194"/>
                    <a:pt x="18464" y="21176"/>
                  </a:cubicBezTo>
                  <a:cubicBezTo>
                    <a:pt x="18464" y="21176"/>
                    <a:pt x="18453" y="21176"/>
                    <a:pt x="18442" y="21176"/>
                  </a:cubicBezTo>
                  <a:cubicBezTo>
                    <a:pt x="18431" y="21176"/>
                    <a:pt x="18409" y="21176"/>
                    <a:pt x="18409" y="21139"/>
                  </a:cubicBezTo>
                  <a:cubicBezTo>
                    <a:pt x="18398" y="21120"/>
                    <a:pt x="18387" y="21102"/>
                    <a:pt x="18365" y="21084"/>
                  </a:cubicBezTo>
                  <a:cubicBezTo>
                    <a:pt x="18343" y="21047"/>
                    <a:pt x="18321" y="21010"/>
                    <a:pt x="18321" y="20954"/>
                  </a:cubicBezTo>
                  <a:cubicBezTo>
                    <a:pt x="18321" y="20936"/>
                    <a:pt x="18321" y="20918"/>
                    <a:pt x="18332" y="20899"/>
                  </a:cubicBezTo>
                  <a:cubicBezTo>
                    <a:pt x="18332" y="20899"/>
                    <a:pt x="18332" y="20899"/>
                    <a:pt x="18332" y="20899"/>
                  </a:cubicBezTo>
                  <a:cubicBezTo>
                    <a:pt x="18321" y="20862"/>
                    <a:pt x="18310" y="20825"/>
                    <a:pt x="18299" y="20788"/>
                  </a:cubicBezTo>
                  <a:cubicBezTo>
                    <a:pt x="18266" y="20715"/>
                    <a:pt x="18244" y="20641"/>
                    <a:pt x="18233" y="20549"/>
                  </a:cubicBezTo>
                  <a:cubicBezTo>
                    <a:pt x="18102" y="20346"/>
                    <a:pt x="18047" y="20014"/>
                    <a:pt x="17992" y="19719"/>
                  </a:cubicBezTo>
                  <a:cubicBezTo>
                    <a:pt x="17970" y="19626"/>
                    <a:pt x="17959" y="19534"/>
                    <a:pt x="17937" y="19442"/>
                  </a:cubicBezTo>
                  <a:cubicBezTo>
                    <a:pt x="17937" y="19442"/>
                    <a:pt x="17937" y="19442"/>
                    <a:pt x="17937" y="19442"/>
                  </a:cubicBezTo>
                  <a:cubicBezTo>
                    <a:pt x="17926" y="19442"/>
                    <a:pt x="17915" y="19442"/>
                    <a:pt x="17904" y="19442"/>
                  </a:cubicBezTo>
                  <a:cubicBezTo>
                    <a:pt x="17882" y="19442"/>
                    <a:pt x="17871" y="19423"/>
                    <a:pt x="17772" y="19608"/>
                  </a:cubicBezTo>
                  <a:cubicBezTo>
                    <a:pt x="17740" y="19663"/>
                    <a:pt x="17696" y="19682"/>
                    <a:pt x="17663" y="19700"/>
                  </a:cubicBezTo>
                  <a:cubicBezTo>
                    <a:pt x="17652" y="19719"/>
                    <a:pt x="17641" y="19719"/>
                    <a:pt x="17641" y="19719"/>
                  </a:cubicBezTo>
                  <a:cubicBezTo>
                    <a:pt x="17597" y="19903"/>
                    <a:pt x="17509" y="20032"/>
                    <a:pt x="17421" y="20161"/>
                  </a:cubicBezTo>
                  <a:cubicBezTo>
                    <a:pt x="17399" y="20198"/>
                    <a:pt x="17377" y="20235"/>
                    <a:pt x="17355" y="20272"/>
                  </a:cubicBezTo>
                  <a:cubicBezTo>
                    <a:pt x="17344" y="20290"/>
                    <a:pt x="17344" y="20290"/>
                    <a:pt x="17344" y="20290"/>
                  </a:cubicBezTo>
                  <a:cubicBezTo>
                    <a:pt x="17333" y="20272"/>
                    <a:pt x="17333" y="20272"/>
                    <a:pt x="17333" y="20272"/>
                  </a:cubicBezTo>
                  <a:cubicBezTo>
                    <a:pt x="17333" y="20272"/>
                    <a:pt x="17333" y="20272"/>
                    <a:pt x="17322" y="20272"/>
                  </a:cubicBezTo>
                  <a:cubicBezTo>
                    <a:pt x="17279" y="20272"/>
                    <a:pt x="17224" y="20309"/>
                    <a:pt x="17191" y="20364"/>
                  </a:cubicBezTo>
                  <a:cubicBezTo>
                    <a:pt x="17169" y="20419"/>
                    <a:pt x="17136" y="20493"/>
                    <a:pt x="17136" y="20604"/>
                  </a:cubicBezTo>
                  <a:cubicBezTo>
                    <a:pt x="17136" y="20622"/>
                    <a:pt x="17136" y="20622"/>
                    <a:pt x="17136" y="20622"/>
                  </a:cubicBezTo>
                  <a:cubicBezTo>
                    <a:pt x="17125" y="20659"/>
                    <a:pt x="17125" y="20659"/>
                    <a:pt x="17125" y="20659"/>
                  </a:cubicBezTo>
                  <a:cubicBezTo>
                    <a:pt x="16960" y="20918"/>
                    <a:pt x="16851" y="21065"/>
                    <a:pt x="16796" y="21065"/>
                  </a:cubicBezTo>
                  <a:cubicBezTo>
                    <a:pt x="16796" y="21065"/>
                    <a:pt x="16785" y="21065"/>
                    <a:pt x="16785" y="21065"/>
                  </a:cubicBezTo>
                  <a:cubicBezTo>
                    <a:pt x="16774" y="21047"/>
                    <a:pt x="16763" y="21047"/>
                    <a:pt x="16763" y="21028"/>
                  </a:cubicBezTo>
                  <a:cubicBezTo>
                    <a:pt x="16697" y="20973"/>
                    <a:pt x="16697" y="20862"/>
                    <a:pt x="16686" y="20751"/>
                  </a:cubicBezTo>
                  <a:cubicBezTo>
                    <a:pt x="16675" y="20696"/>
                    <a:pt x="16675" y="20622"/>
                    <a:pt x="16653" y="20567"/>
                  </a:cubicBezTo>
                  <a:cubicBezTo>
                    <a:pt x="16642" y="20567"/>
                    <a:pt x="16642" y="20567"/>
                    <a:pt x="16642" y="20567"/>
                  </a:cubicBezTo>
                  <a:cubicBezTo>
                    <a:pt x="16642" y="20549"/>
                    <a:pt x="16642" y="20549"/>
                    <a:pt x="16642" y="20549"/>
                  </a:cubicBezTo>
                  <a:cubicBezTo>
                    <a:pt x="16620" y="19995"/>
                    <a:pt x="16609" y="19331"/>
                    <a:pt x="16631" y="18778"/>
                  </a:cubicBezTo>
                  <a:cubicBezTo>
                    <a:pt x="16598" y="18759"/>
                    <a:pt x="16543" y="18759"/>
                    <a:pt x="16532" y="18759"/>
                  </a:cubicBezTo>
                  <a:cubicBezTo>
                    <a:pt x="16488" y="18815"/>
                    <a:pt x="16444" y="18815"/>
                    <a:pt x="16401" y="18833"/>
                  </a:cubicBezTo>
                  <a:cubicBezTo>
                    <a:pt x="16368" y="18852"/>
                    <a:pt x="16324" y="18852"/>
                    <a:pt x="16291" y="18888"/>
                  </a:cubicBezTo>
                  <a:cubicBezTo>
                    <a:pt x="16269" y="18907"/>
                    <a:pt x="16247" y="18944"/>
                    <a:pt x="16225" y="18981"/>
                  </a:cubicBezTo>
                  <a:cubicBezTo>
                    <a:pt x="16192" y="19018"/>
                    <a:pt x="16159" y="19073"/>
                    <a:pt x="16115" y="19091"/>
                  </a:cubicBezTo>
                  <a:cubicBezTo>
                    <a:pt x="16082" y="19110"/>
                    <a:pt x="16049" y="19128"/>
                    <a:pt x="16027" y="19128"/>
                  </a:cubicBezTo>
                  <a:cubicBezTo>
                    <a:pt x="15983" y="19147"/>
                    <a:pt x="15929" y="19165"/>
                    <a:pt x="15896" y="19184"/>
                  </a:cubicBezTo>
                  <a:cubicBezTo>
                    <a:pt x="15885" y="19202"/>
                    <a:pt x="15885" y="19202"/>
                    <a:pt x="15874" y="19220"/>
                  </a:cubicBezTo>
                  <a:cubicBezTo>
                    <a:pt x="15863" y="19257"/>
                    <a:pt x="15852" y="19294"/>
                    <a:pt x="15830" y="19294"/>
                  </a:cubicBezTo>
                  <a:cubicBezTo>
                    <a:pt x="15797" y="19294"/>
                    <a:pt x="15797" y="19294"/>
                    <a:pt x="15797" y="19294"/>
                  </a:cubicBezTo>
                  <a:cubicBezTo>
                    <a:pt x="15687" y="19331"/>
                    <a:pt x="15577" y="19368"/>
                    <a:pt x="15468" y="19460"/>
                  </a:cubicBezTo>
                  <a:cubicBezTo>
                    <a:pt x="15457" y="19460"/>
                    <a:pt x="15457" y="19460"/>
                    <a:pt x="15457" y="19460"/>
                  </a:cubicBezTo>
                  <a:cubicBezTo>
                    <a:pt x="15457" y="19460"/>
                    <a:pt x="15457" y="19460"/>
                    <a:pt x="15457" y="19460"/>
                  </a:cubicBezTo>
                  <a:cubicBezTo>
                    <a:pt x="15424" y="19442"/>
                    <a:pt x="15391" y="19460"/>
                    <a:pt x="15369" y="19479"/>
                  </a:cubicBezTo>
                  <a:cubicBezTo>
                    <a:pt x="15336" y="19497"/>
                    <a:pt x="15314" y="19497"/>
                    <a:pt x="15281" y="19516"/>
                  </a:cubicBezTo>
                  <a:cubicBezTo>
                    <a:pt x="15270" y="19516"/>
                    <a:pt x="15270" y="19516"/>
                    <a:pt x="15270" y="19516"/>
                  </a:cubicBezTo>
                  <a:cubicBezTo>
                    <a:pt x="15259" y="19479"/>
                    <a:pt x="15259" y="19479"/>
                    <a:pt x="15259" y="19479"/>
                  </a:cubicBezTo>
                  <a:cubicBezTo>
                    <a:pt x="15259" y="19460"/>
                    <a:pt x="15259" y="19460"/>
                    <a:pt x="15237" y="19460"/>
                  </a:cubicBezTo>
                  <a:cubicBezTo>
                    <a:pt x="15215" y="19460"/>
                    <a:pt x="15193" y="19479"/>
                    <a:pt x="15171" y="19460"/>
                  </a:cubicBezTo>
                  <a:cubicBezTo>
                    <a:pt x="15160" y="19442"/>
                    <a:pt x="15160" y="19442"/>
                    <a:pt x="15160" y="19442"/>
                  </a:cubicBezTo>
                  <a:cubicBezTo>
                    <a:pt x="15149" y="19423"/>
                    <a:pt x="15149" y="19423"/>
                    <a:pt x="15149" y="19423"/>
                  </a:cubicBezTo>
                  <a:cubicBezTo>
                    <a:pt x="15127" y="19220"/>
                    <a:pt x="15204" y="19054"/>
                    <a:pt x="15270" y="18925"/>
                  </a:cubicBezTo>
                  <a:cubicBezTo>
                    <a:pt x="15358" y="18741"/>
                    <a:pt x="15424" y="18520"/>
                    <a:pt x="15468" y="18243"/>
                  </a:cubicBezTo>
                  <a:cubicBezTo>
                    <a:pt x="15479" y="18169"/>
                    <a:pt x="15522" y="18132"/>
                    <a:pt x="15555" y="18095"/>
                  </a:cubicBezTo>
                  <a:cubicBezTo>
                    <a:pt x="15577" y="18077"/>
                    <a:pt x="15588" y="18058"/>
                    <a:pt x="15599" y="18040"/>
                  </a:cubicBezTo>
                  <a:cubicBezTo>
                    <a:pt x="15654" y="17948"/>
                    <a:pt x="15676" y="17856"/>
                    <a:pt x="15709" y="17763"/>
                  </a:cubicBezTo>
                  <a:cubicBezTo>
                    <a:pt x="15764" y="17597"/>
                    <a:pt x="15808" y="17450"/>
                    <a:pt x="15907" y="17357"/>
                  </a:cubicBezTo>
                  <a:cubicBezTo>
                    <a:pt x="15940" y="17321"/>
                    <a:pt x="15951" y="17284"/>
                    <a:pt x="15972" y="17247"/>
                  </a:cubicBezTo>
                  <a:cubicBezTo>
                    <a:pt x="15983" y="17228"/>
                    <a:pt x="15983" y="17210"/>
                    <a:pt x="15994" y="17191"/>
                  </a:cubicBezTo>
                  <a:cubicBezTo>
                    <a:pt x="15994" y="17191"/>
                    <a:pt x="16005" y="17136"/>
                    <a:pt x="16005" y="17099"/>
                  </a:cubicBezTo>
                  <a:cubicBezTo>
                    <a:pt x="15940" y="17044"/>
                    <a:pt x="15907" y="17007"/>
                    <a:pt x="15874" y="16970"/>
                  </a:cubicBezTo>
                  <a:cubicBezTo>
                    <a:pt x="15841" y="16933"/>
                    <a:pt x="15819" y="16915"/>
                    <a:pt x="15775" y="16878"/>
                  </a:cubicBezTo>
                  <a:cubicBezTo>
                    <a:pt x="15775" y="16878"/>
                    <a:pt x="15764" y="16878"/>
                    <a:pt x="15764" y="16878"/>
                  </a:cubicBezTo>
                  <a:cubicBezTo>
                    <a:pt x="15764" y="16878"/>
                    <a:pt x="15753" y="16878"/>
                    <a:pt x="15753" y="16878"/>
                  </a:cubicBezTo>
                  <a:cubicBezTo>
                    <a:pt x="15731" y="16896"/>
                    <a:pt x="15731" y="16896"/>
                    <a:pt x="15731" y="16896"/>
                  </a:cubicBezTo>
                  <a:cubicBezTo>
                    <a:pt x="15720" y="16859"/>
                    <a:pt x="15720" y="16859"/>
                    <a:pt x="15720" y="16859"/>
                  </a:cubicBezTo>
                  <a:cubicBezTo>
                    <a:pt x="15709" y="16841"/>
                    <a:pt x="15698" y="16823"/>
                    <a:pt x="15665" y="16823"/>
                  </a:cubicBezTo>
                  <a:cubicBezTo>
                    <a:pt x="15654" y="16823"/>
                    <a:pt x="15632" y="16823"/>
                    <a:pt x="15610" y="16823"/>
                  </a:cubicBezTo>
                  <a:cubicBezTo>
                    <a:pt x="15566" y="16786"/>
                    <a:pt x="15512" y="16712"/>
                    <a:pt x="15457" y="16638"/>
                  </a:cubicBezTo>
                  <a:cubicBezTo>
                    <a:pt x="15402" y="16564"/>
                    <a:pt x="15347" y="16472"/>
                    <a:pt x="15303" y="16454"/>
                  </a:cubicBezTo>
                  <a:cubicBezTo>
                    <a:pt x="15281" y="16454"/>
                    <a:pt x="15248" y="16454"/>
                    <a:pt x="15215" y="16472"/>
                  </a:cubicBezTo>
                  <a:cubicBezTo>
                    <a:pt x="15160" y="16472"/>
                    <a:pt x="15105" y="16491"/>
                    <a:pt x="15062" y="16454"/>
                  </a:cubicBezTo>
                  <a:cubicBezTo>
                    <a:pt x="15051" y="16472"/>
                    <a:pt x="15040" y="16472"/>
                    <a:pt x="15029" y="16472"/>
                  </a:cubicBezTo>
                  <a:cubicBezTo>
                    <a:pt x="15007" y="16472"/>
                    <a:pt x="14985" y="16454"/>
                    <a:pt x="14963" y="16454"/>
                  </a:cubicBezTo>
                  <a:cubicBezTo>
                    <a:pt x="14952" y="16454"/>
                    <a:pt x="14930" y="16435"/>
                    <a:pt x="14908" y="16435"/>
                  </a:cubicBezTo>
                  <a:cubicBezTo>
                    <a:pt x="14875" y="16435"/>
                    <a:pt x="14864" y="16380"/>
                    <a:pt x="14853" y="16361"/>
                  </a:cubicBezTo>
                  <a:cubicBezTo>
                    <a:pt x="14853" y="16343"/>
                    <a:pt x="14842" y="16343"/>
                    <a:pt x="14842" y="16325"/>
                  </a:cubicBezTo>
                  <a:cubicBezTo>
                    <a:pt x="14798" y="16306"/>
                    <a:pt x="14798" y="16306"/>
                    <a:pt x="14798" y="16306"/>
                  </a:cubicBezTo>
                  <a:cubicBezTo>
                    <a:pt x="14633" y="16195"/>
                    <a:pt x="14447" y="16085"/>
                    <a:pt x="14414" y="15937"/>
                  </a:cubicBezTo>
                  <a:cubicBezTo>
                    <a:pt x="14381" y="15753"/>
                    <a:pt x="14546" y="15605"/>
                    <a:pt x="14655" y="15513"/>
                  </a:cubicBezTo>
                  <a:cubicBezTo>
                    <a:pt x="14688" y="15476"/>
                    <a:pt x="14688" y="15476"/>
                    <a:pt x="14688" y="15476"/>
                  </a:cubicBezTo>
                  <a:cubicBezTo>
                    <a:pt x="14699" y="15476"/>
                    <a:pt x="14699" y="15476"/>
                    <a:pt x="14699" y="15476"/>
                  </a:cubicBezTo>
                  <a:cubicBezTo>
                    <a:pt x="14743" y="15513"/>
                    <a:pt x="14853" y="15494"/>
                    <a:pt x="14886" y="15458"/>
                  </a:cubicBezTo>
                  <a:cubicBezTo>
                    <a:pt x="14897" y="15439"/>
                    <a:pt x="14897" y="15439"/>
                    <a:pt x="14897" y="15439"/>
                  </a:cubicBezTo>
                  <a:cubicBezTo>
                    <a:pt x="14996" y="15292"/>
                    <a:pt x="15094" y="15162"/>
                    <a:pt x="15226" y="15070"/>
                  </a:cubicBezTo>
                  <a:cubicBezTo>
                    <a:pt x="15237" y="15070"/>
                    <a:pt x="15237" y="15070"/>
                    <a:pt x="15237" y="15070"/>
                  </a:cubicBezTo>
                  <a:cubicBezTo>
                    <a:pt x="15237" y="15070"/>
                    <a:pt x="15237" y="15070"/>
                    <a:pt x="15237" y="15070"/>
                  </a:cubicBezTo>
                  <a:cubicBezTo>
                    <a:pt x="15281" y="15089"/>
                    <a:pt x="15325" y="15070"/>
                    <a:pt x="15369" y="15052"/>
                  </a:cubicBezTo>
                  <a:cubicBezTo>
                    <a:pt x="15413" y="15033"/>
                    <a:pt x="15446" y="14996"/>
                    <a:pt x="15479" y="14996"/>
                  </a:cubicBezTo>
                  <a:cubicBezTo>
                    <a:pt x="15490" y="14996"/>
                    <a:pt x="15501" y="14996"/>
                    <a:pt x="15512" y="15015"/>
                  </a:cubicBezTo>
                  <a:cubicBezTo>
                    <a:pt x="15522" y="15015"/>
                    <a:pt x="15522" y="15015"/>
                    <a:pt x="15533" y="15015"/>
                  </a:cubicBezTo>
                  <a:cubicBezTo>
                    <a:pt x="15533" y="15015"/>
                    <a:pt x="15533" y="15015"/>
                    <a:pt x="15533" y="15015"/>
                  </a:cubicBezTo>
                  <a:cubicBezTo>
                    <a:pt x="15533" y="14996"/>
                    <a:pt x="15544" y="14960"/>
                    <a:pt x="15555" y="14941"/>
                  </a:cubicBezTo>
                  <a:cubicBezTo>
                    <a:pt x="15588" y="14904"/>
                    <a:pt x="15632" y="14886"/>
                    <a:pt x="15676" y="14849"/>
                  </a:cubicBezTo>
                  <a:cubicBezTo>
                    <a:pt x="15720" y="14830"/>
                    <a:pt x="15764" y="14812"/>
                    <a:pt x="15797" y="14775"/>
                  </a:cubicBezTo>
                  <a:cubicBezTo>
                    <a:pt x="15808" y="14757"/>
                    <a:pt x="15830" y="14757"/>
                    <a:pt x="15852" y="14757"/>
                  </a:cubicBezTo>
                  <a:cubicBezTo>
                    <a:pt x="15852" y="14757"/>
                    <a:pt x="15852" y="14757"/>
                    <a:pt x="15852" y="14757"/>
                  </a:cubicBezTo>
                  <a:cubicBezTo>
                    <a:pt x="15885" y="14701"/>
                    <a:pt x="15940" y="14701"/>
                    <a:pt x="15983" y="14701"/>
                  </a:cubicBezTo>
                  <a:cubicBezTo>
                    <a:pt x="16016" y="14701"/>
                    <a:pt x="16049" y="14701"/>
                    <a:pt x="16071" y="14683"/>
                  </a:cubicBezTo>
                  <a:cubicBezTo>
                    <a:pt x="16038" y="14591"/>
                    <a:pt x="15918" y="14480"/>
                    <a:pt x="15852" y="14406"/>
                  </a:cubicBezTo>
                  <a:cubicBezTo>
                    <a:pt x="15830" y="14406"/>
                    <a:pt x="15819" y="14388"/>
                    <a:pt x="15808" y="14369"/>
                  </a:cubicBezTo>
                  <a:cubicBezTo>
                    <a:pt x="15797" y="14369"/>
                    <a:pt x="15786" y="14351"/>
                    <a:pt x="15786" y="14332"/>
                  </a:cubicBezTo>
                  <a:cubicBezTo>
                    <a:pt x="15786" y="14314"/>
                    <a:pt x="15775" y="14314"/>
                    <a:pt x="15775" y="14295"/>
                  </a:cubicBezTo>
                  <a:cubicBezTo>
                    <a:pt x="15775" y="14295"/>
                    <a:pt x="15775" y="14295"/>
                    <a:pt x="15764" y="14295"/>
                  </a:cubicBezTo>
                  <a:cubicBezTo>
                    <a:pt x="15764" y="14295"/>
                    <a:pt x="15753" y="14295"/>
                    <a:pt x="15742" y="14295"/>
                  </a:cubicBezTo>
                  <a:cubicBezTo>
                    <a:pt x="15731" y="14277"/>
                    <a:pt x="15720" y="14259"/>
                    <a:pt x="15720" y="14240"/>
                  </a:cubicBezTo>
                  <a:cubicBezTo>
                    <a:pt x="15709" y="14240"/>
                    <a:pt x="15709" y="14222"/>
                    <a:pt x="15709" y="14222"/>
                  </a:cubicBezTo>
                  <a:cubicBezTo>
                    <a:pt x="15698" y="14222"/>
                    <a:pt x="15687" y="14203"/>
                    <a:pt x="15676" y="14185"/>
                  </a:cubicBezTo>
                  <a:cubicBezTo>
                    <a:pt x="15665" y="14166"/>
                    <a:pt x="15665" y="14148"/>
                    <a:pt x="15654" y="14148"/>
                  </a:cubicBezTo>
                  <a:cubicBezTo>
                    <a:pt x="15654" y="14129"/>
                    <a:pt x="15643" y="14129"/>
                    <a:pt x="15632" y="14111"/>
                  </a:cubicBezTo>
                  <a:cubicBezTo>
                    <a:pt x="15621" y="14111"/>
                    <a:pt x="15610" y="14093"/>
                    <a:pt x="15599" y="14093"/>
                  </a:cubicBezTo>
                  <a:cubicBezTo>
                    <a:pt x="15588" y="14093"/>
                    <a:pt x="15577" y="14093"/>
                    <a:pt x="15566" y="14074"/>
                  </a:cubicBezTo>
                  <a:cubicBezTo>
                    <a:pt x="15555" y="14056"/>
                    <a:pt x="15544" y="14037"/>
                    <a:pt x="15533" y="14019"/>
                  </a:cubicBezTo>
                  <a:cubicBezTo>
                    <a:pt x="15490" y="13982"/>
                    <a:pt x="15446" y="13927"/>
                    <a:pt x="15424" y="13797"/>
                  </a:cubicBezTo>
                  <a:cubicBezTo>
                    <a:pt x="15413" y="13705"/>
                    <a:pt x="15325" y="13668"/>
                    <a:pt x="15281" y="13650"/>
                  </a:cubicBezTo>
                  <a:cubicBezTo>
                    <a:pt x="15259" y="13631"/>
                    <a:pt x="15248" y="13613"/>
                    <a:pt x="15248" y="13595"/>
                  </a:cubicBezTo>
                  <a:cubicBezTo>
                    <a:pt x="15248" y="13576"/>
                    <a:pt x="15237" y="13576"/>
                    <a:pt x="15237" y="13558"/>
                  </a:cubicBezTo>
                  <a:cubicBezTo>
                    <a:pt x="15237" y="13576"/>
                    <a:pt x="15237" y="13558"/>
                    <a:pt x="15237" y="13558"/>
                  </a:cubicBezTo>
                  <a:cubicBezTo>
                    <a:pt x="15226" y="13558"/>
                    <a:pt x="15215" y="13558"/>
                    <a:pt x="15204" y="13539"/>
                  </a:cubicBezTo>
                  <a:cubicBezTo>
                    <a:pt x="15182" y="13484"/>
                    <a:pt x="15149" y="13447"/>
                    <a:pt x="15116" y="13392"/>
                  </a:cubicBezTo>
                  <a:cubicBezTo>
                    <a:pt x="15062" y="13318"/>
                    <a:pt x="15007" y="13244"/>
                    <a:pt x="14974" y="13133"/>
                  </a:cubicBezTo>
                  <a:cubicBezTo>
                    <a:pt x="14963" y="13115"/>
                    <a:pt x="14908" y="12930"/>
                    <a:pt x="14908" y="12857"/>
                  </a:cubicBezTo>
                  <a:cubicBezTo>
                    <a:pt x="14908" y="12838"/>
                    <a:pt x="14908" y="12801"/>
                    <a:pt x="14919" y="12783"/>
                  </a:cubicBezTo>
                  <a:cubicBezTo>
                    <a:pt x="14974" y="12709"/>
                    <a:pt x="15149" y="12709"/>
                    <a:pt x="15248" y="12728"/>
                  </a:cubicBezTo>
                  <a:cubicBezTo>
                    <a:pt x="15259" y="12746"/>
                    <a:pt x="15259" y="12746"/>
                    <a:pt x="15270" y="12764"/>
                  </a:cubicBezTo>
                  <a:cubicBezTo>
                    <a:pt x="15281" y="12764"/>
                    <a:pt x="15292" y="12764"/>
                    <a:pt x="15303" y="12764"/>
                  </a:cubicBezTo>
                  <a:cubicBezTo>
                    <a:pt x="15325" y="12764"/>
                    <a:pt x="15347" y="12764"/>
                    <a:pt x="15369" y="12764"/>
                  </a:cubicBezTo>
                  <a:cubicBezTo>
                    <a:pt x="15424" y="12746"/>
                    <a:pt x="15479" y="12746"/>
                    <a:pt x="15522" y="12783"/>
                  </a:cubicBezTo>
                  <a:cubicBezTo>
                    <a:pt x="15621" y="12857"/>
                    <a:pt x="15687" y="12838"/>
                    <a:pt x="15742" y="12820"/>
                  </a:cubicBezTo>
                  <a:cubicBezTo>
                    <a:pt x="15775" y="12801"/>
                    <a:pt x="15819" y="12801"/>
                    <a:pt x="15863" y="12801"/>
                  </a:cubicBezTo>
                  <a:cubicBezTo>
                    <a:pt x="15885" y="12801"/>
                    <a:pt x="15907" y="12820"/>
                    <a:pt x="15918" y="12838"/>
                  </a:cubicBezTo>
                  <a:cubicBezTo>
                    <a:pt x="15940" y="12857"/>
                    <a:pt x="15951" y="12875"/>
                    <a:pt x="15972" y="12894"/>
                  </a:cubicBezTo>
                  <a:cubicBezTo>
                    <a:pt x="15972" y="12894"/>
                    <a:pt x="15983" y="12875"/>
                    <a:pt x="15994" y="12857"/>
                  </a:cubicBezTo>
                  <a:cubicBezTo>
                    <a:pt x="16016" y="12838"/>
                    <a:pt x="16038" y="12820"/>
                    <a:pt x="16060" y="12820"/>
                  </a:cubicBezTo>
                  <a:cubicBezTo>
                    <a:pt x="16071" y="12820"/>
                    <a:pt x="16082" y="12838"/>
                    <a:pt x="16093" y="12838"/>
                  </a:cubicBezTo>
                  <a:cubicBezTo>
                    <a:pt x="16104" y="12857"/>
                    <a:pt x="16115" y="12857"/>
                    <a:pt x="16126" y="12857"/>
                  </a:cubicBezTo>
                  <a:cubicBezTo>
                    <a:pt x="16170" y="12838"/>
                    <a:pt x="16214" y="12857"/>
                    <a:pt x="16247" y="12857"/>
                  </a:cubicBezTo>
                  <a:cubicBezTo>
                    <a:pt x="16269" y="12857"/>
                    <a:pt x="16291" y="12875"/>
                    <a:pt x="16313" y="12875"/>
                  </a:cubicBezTo>
                  <a:cubicBezTo>
                    <a:pt x="16324" y="12875"/>
                    <a:pt x="16357" y="12875"/>
                    <a:pt x="16401" y="12894"/>
                  </a:cubicBezTo>
                  <a:cubicBezTo>
                    <a:pt x="16444" y="12894"/>
                    <a:pt x="16521" y="12912"/>
                    <a:pt x="16554" y="12930"/>
                  </a:cubicBezTo>
                  <a:cubicBezTo>
                    <a:pt x="16554" y="12930"/>
                    <a:pt x="16554" y="12930"/>
                    <a:pt x="16554" y="12930"/>
                  </a:cubicBezTo>
                  <a:cubicBezTo>
                    <a:pt x="16565" y="12894"/>
                    <a:pt x="16565" y="12857"/>
                    <a:pt x="16565" y="12820"/>
                  </a:cubicBezTo>
                  <a:cubicBezTo>
                    <a:pt x="16576" y="12691"/>
                    <a:pt x="16587" y="12580"/>
                    <a:pt x="16499" y="12303"/>
                  </a:cubicBezTo>
                  <a:cubicBezTo>
                    <a:pt x="16444" y="12174"/>
                    <a:pt x="16433" y="12082"/>
                    <a:pt x="16422" y="11953"/>
                  </a:cubicBezTo>
                  <a:cubicBezTo>
                    <a:pt x="16390" y="11898"/>
                    <a:pt x="16379" y="11824"/>
                    <a:pt x="16368" y="11768"/>
                  </a:cubicBezTo>
                  <a:cubicBezTo>
                    <a:pt x="16368" y="11732"/>
                    <a:pt x="16368" y="11713"/>
                    <a:pt x="16357" y="11676"/>
                  </a:cubicBezTo>
                  <a:cubicBezTo>
                    <a:pt x="16357" y="11676"/>
                    <a:pt x="16357" y="11676"/>
                    <a:pt x="16357" y="11676"/>
                  </a:cubicBezTo>
                  <a:cubicBezTo>
                    <a:pt x="16357" y="11658"/>
                    <a:pt x="16357" y="11658"/>
                    <a:pt x="16357" y="11658"/>
                  </a:cubicBezTo>
                  <a:cubicBezTo>
                    <a:pt x="16368" y="11584"/>
                    <a:pt x="16379" y="11547"/>
                    <a:pt x="16379" y="11492"/>
                  </a:cubicBezTo>
                  <a:cubicBezTo>
                    <a:pt x="16379" y="11418"/>
                    <a:pt x="16390" y="11363"/>
                    <a:pt x="16412" y="11270"/>
                  </a:cubicBezTo>
                  <a:cubicBezTo>
                    <a:pt x="16390" y="11215"/>
                    <a:pt x="16390" y="11141"/>
                    <a:pt x="16379" y="11086"/>
                  </a:cubicBezTo>
                  <a:cubicBezTo>
                    <a:pt x="16379" y="11067"/>
                    <a:pt x="16379" y="11031"/>
                    <a:pt x="16379" y="11012"/>
                  </a:cubicBezTo>
                  <a:cubicBezTo>
                    <a:pt x="16379" y="10994"/>
                    <a:pt x="16379" y="10975"/>
                    <a:pt x="16368" y="10957"/>
                  </a:cubicBezTo>
                  <a:cubicBezTo>
                    <a:pt x="16368" y="10865"/>
                    <a:pt x="16357" y="10791"/>
                    <a:pt x="16335" y="10717"/>
                  </a:cubicBezTo>
                  <a:cubicBezTo>
                    <a:pt x="16324" y="10717"/>
                    <a:pt x="16324" y="10717"/>
                    <a:pt x="16324" y="10717"/>
                  </a:cubicBezTo>
                  <a:cubicBezTo>
                    <a:pt x="16324" y="10699"/>
                    <a:pt x="16324" y="10699"/>
                    <a:pt x="16324" y="10699"/>
                  </a:cubicBezTo>
                  <a:cubicBezTo>
                    <a:pt x="16324" y="10662"/>
                    <a:pt x="16324" y="10625"/>
                    <a:pt x="16324" y="10588"/>
                  </a:cubicBezTo>
                  <a:cubicBezTo>
                    <a:pt x="16313" y="10514"/>
                    <a:pt x="16302" y="10403"/>
                    <a:pt x="16357" y="10367"/>
                  </a:cubicBezTo>
                  <a:cubicBezTo>
                    <a:pt x="16401" y="10330"/>
                    <a:pt x="16455" y="10367"/>
                    <a:pt x="16499" y="10403"/>
                  </a:cubicBezTo>
                  <a:cubicBezTo>
                    <a:pt x="16521" y="10422"/>
                    <a:pt x="16532" y="10422"/>
                    <a:pt x="16543" y="10422"/>
                  </a:cubicBezTo>
                  <a:cubicBezTo>
                    <a:pt x="16598" y="10459"/>
                    <a:pt x="16642" y="10496"/>
                    <a:pt x="16697" y="10551"/>
                  </a:cubicBezTo>
                  <a:cubicBezTo>
                    <a:pt x="16763" y="10606"/>
                    <a:pt x="16829" y="10680"/>
                    <a:pt x="16916" y="10680"/>
                  </a:cubicBezTo>
                  <a:cubicBezTo>
                    <a:pt x="16927" y="10680"/>
                    <a:pt x="16949" y="10699"/>
                    <a:pt x="16960" y="10717"/>
                  </a:cubicBezTo>
                  <a:cubicBezTo>
                    <a:pt x="16960" y="10717"/>
                    <a:pt x="16960" y="10717"/>
                    <a:pt x="16960" y="10717"/>
                  </a:cubicBezTo>
                  <a:cubicBezTo>
                    <a:pt x="16971" y="10699"/>
                    <a:pt x="16982" y="10699"/>
                    <a:pt x="16993" y="10717"/>
                  </a:cubicBezTo>
                  <a:cubicBezTo>
                    <a:pt x="17015" y="10735"/>
                    <a:pt x="17026" y="10754"/>
                    <a:pt x="17037" y="10791"/>
                  </a:cubicBezTo>
                  <a:cubicBezTo>
                    <a:pt x="17048" y="10809"/>
                    <a:pt x="17059" y="10828"/>
                    <a:pt x="17070" y="10828"/>
                  </a:cubicBezTo>
                  <a:cubicBezTo>
                    <a:pt x="17158" y="10791"/>
                    <a:pt x="17191" y="10901"/>
                    <a:pt x="17235" y="10994"/>
                  </a:cubicBezTo>
                  <a:cubicBezTo>
                    <a:pt x="17257" y="11049"/>
                    <a:pt x="17279" y="11086"/>
                    <a:pt x="17301" y="11123"/>
                  </a:cubicBezTo>
                  <a:cubicBezTo>
                    <a:pt x="17312" y="11123"/>
                    <a:pt x="17312" y="11123"/>
                    <a:pt x="17322" y="11123"/>
                  </a:cubicBezTo>
                  <a:cubicBezTo>
                    <a:pt x="17333" y="11123"/>
                    <a:pt x="17344" y="11123"/>
                    <a:pt x="17355" y="11123"/>
                  </a:cubicBezTo>
                  <a:cubicBezTo>
                    <a:pt x="17377" y="11141"/>
                    <a:pt x="17399" y="11178"/>
                    <a:pt x="17410" y="11197"/>
                  </a:cubicBezTo>
                  <a:cubicBezTo>
                    <a:pt x="17432" y="11233"/>
                    <a:pt x="17443" y="11252"/>
                    <a:pt x="17465" y="11270"/>
                  </a:cubicBezTo>
                  <a:cubicBezTo>
                    <a:pt x="17586" y="11307"/>
                    <a:pt x="17674" y="11436"/>
                    <a:pt x="17707" y="11602"/>
                  </a:cubicBezTo>
                  <a:cubicBezTo>
                    <a:pt x="17718" y="11639"/>
                    <a:pt x="17751" y="11713"/>
                    <a:pt x="17772" y="11768"/>
                  </a:cubicBezTo>
                  <a:cubicBezTo>
                    <a:pt x="17783" y="11732"/>
                    <a:pt x="17805" y="11676"/>
                    <a:pt x="17816" y="11621"/>
                  </a:cubicBezTo>
                  <a:cubicBezTo>
                    <a:pt x="17849" y="11510"/>
                    <a:pt x="17860" y="11436"/>
                    <a:pt x="17871" y="11399"/>
                  </a:cubicBezTo>
                  <a:cubicBezTo>
                    <a:pt x="17959" y="11215"/>
                    <a:pt x="18014" y="10994"/>
                    <a:pt x="18036" y="10735"/>
                  </a:cubicBezTo>
                  <a:cubicBezTo>
                    <a:pt x="18047" y="10643"/>
                    <a:pt x="18069" y="10569"/>
                    <a:pt x="18091" y="10496"/>
                  </a:cubicBezTo>
                  <a:cubicBezTo>
                    <a:pt x="18113" y="10440"/>
                    <a:pt x="18124" y="10385"/>
                    <a:pt x="18135" y="10330"/>
                  </a:cubicBezTo>
                  <a:cubicBezTo>
                    <a:pt x="18179" y="10127"/>
                    <a:pt x="18255" y="9979"/>
                    <a:pt x="18387" y="9850"/>
                  </a:cubicBezTo>
                  <a:cubicBezTo>
                    <a:pt x="18409" y="9666"/>
                    <a:pt x="18453" y="9389"/>
                    <a:pt x="18530" y="9352"/>
                  </a:cubicBezTo>
                  <a:cubicBezTo>
                    <a:pt x="18552" y="9352"/>
                    <a:pt x="18585" y="9352"/>
                    <a:pt x="18607" y="9426"/>
                  </a:cubicBezTo>
                  <a:cubicBezTo>
                    <a:pt x="18618" y="9463"/>
                    <a:pt x="18629" y="9500"/>
                    <a:pt x="18651" y="9555"/>
                  </a:cubicBezTo>
                  <a:cubicBezTo>
                    <a:pt x="18683" y="9666"/>
                    <a:pt x="18727" y="9832"/>
                    <a:pt x="18782" y="9868"/>
                  </a:cubicBezTo>
                  <a:cubicBezTo>
                    <a:pt x="18793" y="9868"/>
                    <a:pt x="18793" y="9868"/>
                    <a:pt x="18793" y="9868"/>
                  </a:cubicBezTo>
                  <a:cubicBezTo>
                    <a:pt x="18793" y="9887"/>
                    <a:pt x="18793" y="9887"/>
                    <a:pt x="18793" y="9887"/>
                  </a:cubicBezTo>
                  <a:cubicBezTo>
                    <a:pt x="18793" y="10016"/>
                    <a:pt x="18826" y="10145"/>
                    <a:pt x="18848" y="10256"/>
                  </a:cubicBezTo>
                  <a:cubicBezTo>
                    <a:pt x="18859" y="10293"/>
                    <a:pt x="18870" y="10330"/>
                    <a:pt x="18881" y="10367"/>
                  </a:cubicBezTo>
                  <a:cubicBezTo>
                    <a:pt x="18892" y="10422"/>
                    <a:pt x="18881" y="10496"/>
                    <a:pt x="18881" y="10551"/>
                  </a:cubicBezTo>
                  <a:cubicBezTo>
                    <a:pt x="18881" y="10588"/>
                    <a:pt x="18881" y="10606"/>
                    <a:pt x="18881" y="10643"/>
                  </a:cubicBezTo>
                  <a:cubicBezTo>
                    <a:pt x="18881" y="10699"/>
                    <a:pt x="18903" y="10754"/>
                    <a:pt x="18925" y="10791"/>
                  </a:cubicBezTo>
                  <a:cubicBezTo>
                    <a:pt x="18947" y="10828"/>
                    <a:pt x="18958" y="10865"/>
                    <a:pt x="18969" y="10920"/>
                  </a:cubicBezTo>
                  <a:cubicBezTo>
                    <a:pt x="18980" y="10957"/>
                    <a:pt x="18980" y="10957"/>
                    <a:pt x="18980" y="10957"/>
                  </a:cubicBezTo>
                  <a:cubicBezTo>
                    <a:pt x="19002" y="11049"/>
                    <a:pt x="19024" y="11160"/>
                    <a:pt x="19013" y="11289"/>
                  </a:cubicBezTo>
                  <a:cubicBezTo>
                    <a:pt x="19002" y="11307"/>
                    <a:pt x="19013" y="11326"/>
                    <a:pt x="19013" y="11344"/>
                  </a:cubicBezTo>
                  <a:cubicBezTo>
                    <a:pt x="19024" y="11363"/>
                    <a:pt x="19024" y="11381"/>
                    <a:pt x="19024" y="11399"/>
                  </a:cubicBezTo>
                  <a:cubicBezTo>
                    <a:pt x="19035" y="11529"/>
                    <a:pt x="19035" y="11658"/>
                    <a:pt x="19035" y="11768"/>
                  </a:cubicBezTo>
                  <a:cubicBezTo>
                    <a:pt x="19024" y="11861"/>
                    <a:pt x="19024" y="11953"/>
                    <a:pt x="19024" y="12045"/>
                  </a:cubicBezTo>
                  <a:cubicBezTo>
                    <a:pt x="19024" y="12082"/>
                    <a:pt x="19024" y="12119"/>
                    <a:pt x="19024" y="12156"/>
                  </a:cubicBezTo>
                  <a:cubicBezTo>
                    <a:pt x="19013" y="12174"/>
                    <a:pt x="19013" y="12230"/>
                    <a:pt x="19013" y="12248"/>
                  </a:cubicBezTo>
                  <a:cubicBezTo>
                    <a:pt x="19013" y="12248"/>
                    <a:pt x="19013" y="12248"/>
                    <a:pt x="19024" y="12248"/>
                  </a:cubicBezTo>
                  <a:cubicBezTo>
                    <a:pt x="19024" y="12248"/>
                    <a:pt x="19035" y="12230"/>
                    <a:pt x="19046" y="12230"/>
                  </a:cubicBezTo>
                  <a:cubicBezTo>
                    <a:pt x="19079" y="12230"/>
                    <a:pt x="19144" y="12193"/>
                    <a:pt x="19155" y="12174"/>
                  </a:cubicBezTo>
                  <a:cubicBezTo>
                    <a:pt x="19232" y="12100"/>
                    <a:pt x="19298" y="12027"/>
                    <a:pt x="19386" y="11971"/>
                  </a:cubicBezTo>
                  <a:cubicBezTo>
                    <a:pt x="19419" y="11953"/>
                    <a:pt x="19452" y="11916"/>
                    <a:pt x="19474" y="11879"/>
                  </a:cubicBezTo>
                  <a:cubicBezTo>
                    <a:pt x="19496" y="11842"/>
                    <a:pt x="19507" y="11824"/>
                    <a:pt x="19529" y="11787"/>
                  </a:cubicBezTo>
                  <a:cubicBezTo>
                    <a:pt x="19572" y="11750"/>
                    <a:pt x="19616" y="11750"/>
                    <a:pt x="19649" y="11732"/>
                  </a:cubicBezTo>
                  <a:cubicBezTo>
                    <a:pt x="19693" y="11732"/>
                    <a:pt x="19726" y="11732"/>
                    <a:pt x="19748" y="11695"/>
                  </a:cubicBezTo>
                  <a:cubicBezTo>
                    <a:pt x="19781" y="11676"/>
                    <a:pt x="19814" y="11639"/>
                    <a:pt x="19847" y="11621"/>
                  </a:cubicBezTo>
                  <a:cubicBezTo>
                    <a:pt x="19902" y="11547"/>
                    <a:pt x="19968" y="11492"/>
                    <a:pt x="20022" y="11436"/>
                  </a:cubicBezTo>
                  <a:cubicBezTo>
                    <a:pt x="20022" y="11418"/>
                    <a:pt x="20022" y="11418"/>
                    <a:pt x="20022" y="11418"/>
                  </a:cubicBezTo>
                  <a:cubicBezTo>
                    <a:pt x="20033" y="11418"/>
                    <a:pt x="20033" y="11418"/>
                    <a:pt x="20033" y="11418"/>
                  </a:cubicBezTo>
                  <a:cubicBezTo>
                    <a:pt x="20033" y="11418"/>
                    <a:pt x="20033" y="11418"/>
                    <a:pt x="20033" y="11418"/>
                  </a:cubicBezTo>
                  <a:cubicBezTo>
                    <a:pt x="20165" y="11418"/>
                    <a:pt x="20264" y="11307"/>
                    <a:pt x="20352" y="11178"/>
                  </a:cubicBezTo>
                  <a:cubicBezTo>
                    <a:pt x="20363" y="11178"/>
                    <a:pt x="20363" y="11178"/>
                    <a:pt x="20363" y="11178"/>
                  </a:cubicBezTo>
                  <a:cubicBezTo>
                    <a:pt x="20363" y="11178"/>
                    <a:pt x="20363" y="11178"/>
                    <a:pt x="20363" y="11178"/>
                  </a:cubicBezTo>
                  <a:cubicBezTo>
                    <a:pt x="20385" y="11178"/>
                    <a:pt x="20418" y="11178"/>
                    <a:pt x="20440" y="11160"/>
                  </a:cubicBezTo>
                  <a:cubicBezTo>
                    <a:pt x="20494" y="11160"/>
                    <a:pt x="20571" y="11141"/>
                    <a:pt x="20626" y="11197"/>
                  </a:cubicBezTo>
                  <a:cubicBezTo>
                    <a:pt x="20637" y="11215"/>
                    <a:pt x="20637" y="11215"/>
                    <a:pt x="20637" y="11215"/>
                  </a:cubicBezTo>
                  <a:cubicBezTo>
                    <a:pt x="20637" y="11252"/>
                    <a:pt x="20637" y="11252"/>
                    <a:pt x="20637" y="11252"/>
                  </a:cubicBezTo>
                  <a:cubicBezTo>
                    <a:pt x="20648" y="11436"/>
                    <a:pt x="20648" y="11602"/>
                    <a:pt x="20549" y="11768"/>
                  </a:cubicBezTo>
                  <a:cubicBezTo>
                    <a:pt x="20549" y="11842"/>
                    <a:pt x="20538" y="11934"/>
                    <a:pt x="20494" y="12064"/>
                  </a:cubicBezTo>
                  <a:cubicBezTo>
                    <a:pt x="20483" y="12137"/>
                    <a:pt x="20462" y="12193"/>
                    <a:pt x="20451" y="12266"/>
                  </a:cubicBezTo>
                  <a:cubicBezTo>
                    <a:pt x="20418" y="12414"/>
                    <a:pt x="20385" y="12562"/>
                    <a:pt x="20330" y="12691"/>
                  </a:cubicBezTo>
                  <a:cubicBezTo>
                    <a:pt x="20330" y="12691"/>
                    <a:pt x="20330" y="12709"/>
                    <a:pt x="20330" y="12709"/>
                  </a:cubicBezTo>
                  <a:cubicBezTo>
                    <a:pt x="20330" y="12728"/>
                    <a:pt x="20330" y="12746"/>
                    <a:pt x="20319" y="12764"/>
                  </a:cubicBezTo>
                  <a:cubicBezTo>
                    <a:pt x="20308" y="12820"/>
                    <a:pt x="20297" y="12857"/>
                    <a:pt x="20275" y="12894"/>
                  </a:cubicBezTo>
                  <a:cubicBezTo>
                    <a:pt x="20264" y="12930"/>
                    <a:pt x="20242" y="12949"/>
                    <a:pt x="20242" y="12986"/>
                  </a:cubicBezTo>
                  <a:cubicBezTo>
                    <a:pt x="20231" y="13060"/>
                    <a:pt x="20220" y="13152"/>
                    <a:pt x="20209" y="13244"/>
                  </a:cubicBezTo>
                  <a:cubicBezTo>
                    <a:pt x="20187" y="13336"/>
                    <a:pt x="20154" y="13521"/>
                    <a:pt x="20165" y="13558"/>
                  </a:cubicBezTo>
                  <a:cubicBezTo>
                    <a:pt x="20165" y="13558"/>
                    <a:pt x="20165" y="13558"/>
                    <a:pt x="20165" y="13558"/>
                  </a:cubicBezTo>
                  <a:cubicBezTo>
                    <a:pt x="20242" y="13502"/>
                    <a:pt x="20330" y="13484"/>
                    <a:pt x="20418" y="13465"/>
                  </a:cubicBezTo>
                  <a:cubicBezTo>
                    <a:pt x="20472" y="13447"/>
                    <a:pt x="20516" y="13429"/>
                    <a:pt x="20560" y="13410"/>
                  </a:cubicBezTo>
                  <a:cubicBezTo>
                    <a:pt x="20582" y="13410"/>
                    <a:pt x="20604" y="13410"/>
                    <a:pt x="20615" y="13410"/>
                  </a:cubicBezTo>
                  <a:cubicBezTo>
                    <a:pt x="20648" y="13429"/>
                    <a:pt x="20659" y="13429"/>
                    <a:pt x="20670" y="13410"/>
                  </a:cubicBezTo>
                  <a:cubicBezTo>
                    <a:pt x="20747" y="13355"/>
                    <a:pt x="20824" y="13355"/>
                    <a:pt x="20901" y="13373"/>
                  </a:cubicBezTo>
                  <a:cubicBezTo>
                    <a:pt x="20966" y="13373"/>
                    <a:pt x="21032" y="13392"/>
                    <a:pt x="21098" y="13355"/>
                  </a:cubicBezTo>
                  <a:cubicBezTo>
                    <a:pt x="21120" y="13336"/>
                    <a:pt x="21142" y="13355"/>
                    <a:pt x="21153" y="13373"/>
                  </a:cubicBezTo>
                  <a:cubicBezTo>
                    <a:pt x="21164" y="13373"/>
                    <a:pt x="21175" y="13373"/>
                    <a:pt x="21175" y="13392"/>
                  </a:cubicBezTo>
                  <a:cubicBezTo>
                    <a:pt x="21175" y="13392"/>
                    <a:pt x="21175" y="13373"/>
                    <a:pt x="21175" y="13373"/>
                  </a:cubicBezTo>
                  <a:cubicBezTo>
                    <a:pt x="21186" y="13373"/>
                    <a:pt x="21197" y="13355"/>
                    <a:pt x="21219" y="13373"/>
                  </a:cubicBezTo>
                  <a:cubicBezTo>
                    <a:pt x="21252" y="13392"/>
                    <a:pt x="21307" y="13392"/>
                    <a:pt x="21351" y="13410"/>
                  </a:cubicBezTo>
                  <a:cubicBezTo>
                    <a:pt x="21449" y="13429"/>
                    <a:pt x="21548" y="13447"/>
                    <a:pt x="21581" y="13558"/>
                  </a:cubicBezTo>
                  <a:cubicBezTo>
                    <a:pt x="21592" y="13631"/>
                    <a:pt x="21559" y="13705"/>
                    <a:pt x="21515" y="13779"/>
                  </a:cubicBezTo>
                  <a:cubicBezTo>
                    <a:pt x="21504" y="13816"/>
                    <a:pt x="21493" y="13834"/>
                    <a:pt x="21482" y="13871"/>
                  </a:cubicBezTo>
                  <a:cubicBezTo>
                    <a:pt x="21471" y="13908"/>
                    <a:pt x="21449" y="13927"/>
                    <a:pt x="21427" y="13945"/>
                  </a:cubicBezTo>
                  <a:cubicBezTo>
                    <a:pt x="21394" y="13982"/>
                    <a:pt x="21383" y="14000"/>
                    <a:pt x="21383" y="14037"/>
                  </a:cubicBezTo>
                  <a:cubicBezTo>
                    <a:pt x="21383" y="14074"/>
                    <a:pt x="21383" y="14074"/>
                    <a:pt x="21383" y="14074"/>
                  </a:cubicBezTo>
                  <a:cubicBezTo>
                    <a:pt x="21372" y="14074"/>
                    <a:pt x="21372" y="14074"/>
                    <a:pt x="21372" y="14074"/>
                  </a:cubicBezTo>
                  <a:cubicBezTo>
                    <a:pt x="21340" y="14111"/>
                    <a:pt x="21307" y="14129"/>
                    <a:pt x="21285" y="14148"/>
                  </a:cubicBezTo>
                  <a:cubicBezTo>
                    <a:pt x="21230" y="14185"/>
                    <a:pt x="21186" y="14222"/>
                    <a:pt x="21142" y="14277"/>
                  </a:cubicBezTo>
                  <a:cubicBezTo>
                    <a:pt x="21120" y="14443"/>
                    <a:pt x="21032" y="14554"/>
                    <a:pt x="20933" y="14591"/>
                  </a:cubicBezTo>
                  <a:cubicBezTo>
                    <a:pt x="20868" y="14591"/>
                    <a:pt x="20802" y="14609"/>
                    <a:pt x="20758" y="14683"/>
                  </a:cubicBezTo>
                  <a:cubicBezTo>
                    <a:pt x="20736" y="14738"/>
                    <a:pt x="20714" y="14775"/>
                    <a:pt x="20692" y="14830"/>
                  </a:cubicBezTo>
                  <a:cubicBezTo>
                    <a:pt x="20648" y="14923"/>
                    <a:pt x="20604" y="15015"/>
                    <a:pt x="20538" y="15070"/>
                  </a:cubicBezTo>
                  <a:cubicBezTo>
                    <a:pt x="20516" y="15089"/>
                    <a:pt x="20494" y="15089"/>
                    <a:pt x="20483" y="15089"/>
                  </a:cubicBezTo>
                  <a:cubicBezTo>
                    <a:pt x="20462" y="15089"/>
                    <a:pt x="20440" y="15070"/>
                    <a:pt x="20429" y="15089"/>
                  </a:cubicBezTo>
                  <a:cubicBezTo>
                    <a:pt x="20429" y="15089"/>
                    <a:pt x="20429" y="15107"/>
                    <a:pt x="20418" y="15107"/>
                  </a:cubicBezTo>
                  <a:cubicBezTo>
                    <a:pt x="20418" y="15126"/>
                    <a:pt x="20418" y="15126"/>
                    <a:pt x="20407" y="15144"/>
                  </a:cubicBezTo>
                  <a:cubicBezTo>
                    <a:pt x="20396" y="15162"/>
                    <a:pt x="20374" y="15181"/>
                    <a:pt x="20352" y="15181"/>
                  </a:cubicBezTo>
                  <a:cubicBezTo>
                    <a:pt x="20319" y="15199"/>
                    <a:pt x="20297" y="15199"/>
                    <a:pt x="20297" y="15273"/>
                  </a:cubicBezTo>
                  <a:cubicBezTo>
                    <a:pt x="20374" y="15421"/>
                    <a:pt x="20527" y="15531"/>
                    <a:pt x="20637" y="15531"/>
                  </a:cubicBezTo>
                  <a:cubicBezTo>
                    <a:pt x="20637" y="15531"/>
                    <a:pt x="20648" y="15531"/>
                    <a:pt x="20648" y="15531"/>
                  </a:cubicBezTo>
                  <a:cubicBezTo>
                    <a:pt x="20659" y="15531"/>
                    <a:pt x="20670" y="15550"/>
                    <a:pt x="20681" y="15568"/>
                  </a:cubicBezTo>
                  <a:cubicBezTo>
                    <a:pt x="20692" y="15568"/>
                    <a:pt x="20692" y="15587"/>
                    <a:pt x="20703" y="15587"/>
                  </a:cubicBezTo>
                  <a:cubicBezTo>
                    <a:pt x="20714" y="15587"/>
                    <a:pt x="20725" y="15587"/>
                    <a:pt x="20736" y="15587"/>
                  </a:cubicBezTo>
                  <a:cubicBezTo>
                    <a:pt x="20747" y="15587"/>
                    <a:pt x="20769" y="15587"/>
                    <a:pt x="20791" y="15605"/>
                  </a:cubicBezTo>
                  <a:cubicBezTo>
                    <a:pt x="20813" y="15624"/>
                    <a:pt x="20835" y="15642"/>
                    <a:pt x="20857" y="15660"/>
                  </a:cubicBezTo>
                  <a:cubicBezTo>
                    <a:pt x="20922" y="15734"/>
                    <a:pt x="20999" y="15790"/>
                    <a:pt x="21054" y="15882"/>
                  </a:cubicBezTo>
                  <a:cubicBezTo>
                    <a:pt x="21131" y="15863"/>
                    <a:pt x="21175" y="15900"/>
                    <a:pt x="21230" y="15956"/>
                  </a:cubicBezTo>
                  <a:cubicBezTo>
                    <a:pt x="21252" y="15974"/>
                    <a:pt x="21274" y="15992"/>
                    <a:pt x="21296" y="16011"/>
                  </a:cubicBezTo>
                  <a:cubicBezTo>
                    <a:pt x="21307" y="16011"/>
                    <a:pt x="21307" y="16011"/>
                    <a:pt x="21318" y="16011"/>
                  </a:cubicBezTo>
                  <a:cubicBezTo>
                    <a:pt x="21329" y="16011"/>
                    <a:pt x="21340" y="16011"/>
                    <a:pt x="21351" y="16029"/>
                  </a:cubicBezTo>
                  <a:cubicBezTo>
                    <a:pt x="21383" y="16066"/>
                    <a:pt x="21405" y="16103"/>
                    <a:pt x="21416" y="16158"/>
                  </a:cubicBezTo>
                  <a:cubicBezTo>
                    <a:pt x="21427" y="16195"/>
                    <a:pt x="21438" y="16232"/>
                    <a:pt x="21460" y="16251"/>
                  </a:cubicBezTo>
                  <a:cubicBezTo>
                    <a:pt x="21471" y="16251"/>
                    <a:pt x="21471" y="16269"/>
                    <a:pt x="21482" y="16269"/>
                  </a:cubicBezTo>
                  <a:cubicBezTo>
                    <a:pt x="21526" y="16325"/>
                    <a:pt x="21581" y="16380"/>
                    <a:pt x="21581" y="16454"/>
                  </a:cubicBezTo>
                  <a:close/>
                </a:path>
              </a:pathLst>
            </a:custGeom>
            <a:solidFill>
              <a:srgbClr val="D5007F"/>
            </a:solidFill>
            <a:ln w="12700" cap="flat">
              <a:noFill/>
              <a:miter lim="400000"/>
            </a:ln>
            <a:effectLst/>
          </p:spPr>
          <p:txBody>
            <a:bodyPr wrap="square" lIns="38100" tIns="38100" rIns="38100" bIns="38100" numCol="1" anchor="t">
              <a:noAutofit/>
            </a:bodyPr>
            <a:lstStyle/>
            <a:p>
              <a:pPr defTabSz="1632751">
                <a:defRPr sz="3000">
                  <a:solidFill>
                    <a:srgbClr val="48464F"/>
                  </a:solidFill>
                  <a:latin typeface="Open Sans Light"/>
                  <a:ea typeface="Open Sans Light"/>
                  <a:cs typeface="Open Sans Light"/>
                  <a:sym typeface="Open Sans Light"/>
                </a:defRPr>
              </a:pPr>
              <a:endParaRPr/>
            </a:p>
          </p:txBody>
        </p:sp>
      </p:grpSp>
      <p:sp>
        <p:nvSpPr>
          <p:cNvPr id="97" name="Dianummer"/>
          <p:cNvSpPr txBox="1">
            <a:spLocks noGrp="1"/>
          </p:cNvSpPr>
          <p:nvPr>
            <p:ph type="sldNum" sz="quarter" idx="2"/>
          </p:nvPr>
        </p:nvSpPr>
        <p:spPr>
          <a:xfrm>
            <a:off x="412113" y="9586584"/>
            <a:ext cx="266974" cy="279401"/>
          </a:xfrm>
          <a:prstGeom prst="rect">
            <a:avLst/>
          </a:prstGeom>
        </p:spPr>
        <p:txBody>
          <a:bodyPr lIns="0" tIns="0" rIns="0" bIns="0" anchor="t"/>
          <a:lstStyle>
            <a:lvl1pPr algn="l" defTabSz="1632751">
              <a:defRPr sz="1800" b="1">
                <a:solidFill>
                  <a:srgbClr val="678EAC"/>
                </a:solidFill>
                <a:latin typeface="Open Sans"/>
                <a:ea typeface="Open Sans"/>
                <a:cs typeface="Open Sans"/>
                <a:sym typeface="Open Sans"/>
              </a:defRPr>
            </a:lvl1p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grpSp>
        <p:nvGrpSpPr>
          <p:cNvPr id="106" name="Groep 8"/>
          <p:cNvGrpSpPr/>
          <p:nvPr/>
        </p:nvGrpSpPr>
        <p:grpSpPr>
          <a:xfrm>
            <a:off x="15975803" y="9336877"/>
            <a:ext cx="1812141" cy="557219"/>
            <a:chOff x="-1" y="-1"/>
            <a:chExt cx="1812139" cy="557218"/>
          </a:xfrm>
        </p:grpSpPr>
        <p:sp>
          <p:nvSpPr>
            <p:cNvPr id="104" name="Freeform 6"/>
            <p:cNvSpPr/>
            <p:nvPr/>
          </p:nvSpPr>
          <p:spPr>
            <a:xfrm>
              <a:off x="-2" y="261939"/>
              <a:ext cx="1812141" cy="278610"/>
            </a:xfrm>
            <a:custGeom>
              <a:avLst/>
              <a:gdLst/>
              <a:ahLst/>
              <a:cxnLst>
                <a:cxn ang="0">
                  <a:pos x="wd2" y="hd2"/>
                </a:cxn>
                <a:cxn ang="5400000">
                  <a:pos x="wd2" y="hd2"/>
                </a:cxn>
                <a:cxn ang="10800000">
                  <a:pos x="wd2" y="hd2"/>
                </a:cxn>
                <a:cxn ang="16200000">
                  <a:pos x="wd2" y="hd2"/>
                </a:cxn>
              </a:cxnLst>
              <a:rect l="0" t="0" r="r" b="b"/>
              <a:pathLst>
                <a:path w="21600" h="21600" extrusionOk="0">
                  <a:moveTo>
                    <a:pt x="5404" y="517"/>
                  </a:moveTo>
                  <a:cubicBezTo>
                    <a:pt x="5898" y="517"/>
                    <a:pt x="5898" y="517"/>
                    <a:pt x="5898" y="517"/>
                  </a:cubicBezTo>
                  <a:cubicBezTo>
                    <a:pt x="5898" y="21194"/>
                    <a:pt x="5898" y="21194"/>
                    <a:pt x="5898" y="21194"/>
                  </a:cubicBezTo>
                  <a:cubicBezTo>
                    <a:pt x="5404" y="21194"/>
                    <a:pt x="5404" y="21194"/>
                    <a:pt x="5404" y="21194"/>
                  </a:cubicBezTo>
                  <a:cubicBezTo>
                    <a:pt x="5404" y="11594"/>
                    <a:pt x="5404" y="11594"/>
                    <a:pt x="5404" y="11594"/>
                  </a:cubicBezTo>
                  <a:cubicBezTo>
                    <a:pt x="4048" y="11594"/>
                    <a:pt x="4048" y="11594"/>
                    <a:pt x="4048" y="11594"/>
                  </a:cubicBezTo>
                  <a:cubicBezTo>
                    <a:pt x="4048" y="21194"/>
                    <a:pt x="4048" y="21194"/>
                    <a:pt x="4048" y="21194"/>
                  </a:cubicBezTo>
                  <a:cubicBezTo>
                    <a:pt x="3554" y="21194"/>
                    <a:pt x="3554" y="21194"/>
                    <a:pt x="3554" y="21194"/>
                  </a:cubicBezTo>
                  <a:cubicBezTo>
                    <a:pt x="3554" y="517"/>
                    <a:pt x="3554" y="517"/>
                    <a:pt x="3554" y="517"/>
                  </a:cubicBezTo>
                  <a:cubicBezTo>
                    <a:pt x="4048" y="517"/>
                    <a:pt x="4048" y="517"/>
                    <a:pt x="4048" y="517"/>
                  </a:cubicBezTo>
                  <a:cubicBezTo>
                    <a:pt x="4048" y="8825"/>
                    <a:pt x="4048" y="8825"/>
                    <a:pt x="4048" y="8825"/>
                  </a:cubicBezTo>
                  <a:cubicBezTo>
                    <a:pt x="5404" y="8825"/>
                    <a:pt x="5404" y="8825"/>
                    <a:pt x="5404" y="8825"/>
                  </a:cubicBezTo>
                  <a:lnTo>
                    <a:pt x="5404" y="517"/>
                  </a:lnTo>
                  <a:close/>
                  <a:moveTo>
                    <a:pt x="13704" y="21046"/>
                  </a:moveTo>
                  <a:cubicBezTo>
                    <a:pt x="13721" y="21194"/>
                    <a:pt x="13721" y="21194"/>
                    <a:pt x="13721" y="21194"/>
                  </a:cubicBezTo>
                  <a:cubicBezTo>
                    <a:pt x="13102" y="21194"/>
                    <a:pt x="13102" y="21194"/>
                    <a:pt x="13102" y="21194"/>
                  </a:cubicBezTo>
                  <a:cubicBezTo>
                    <a:pt x="13096" y="21120"/>
                    <a:pt x="13096" y="21120"/>
                    <a:pt x="13096" y="21120"/>
                  </a:cubicBezTo>
                  <a:cubicBezTo>
                    <a:pt x="13011" y="19975"/>
                    <a:pt x="12971" y="19495"/>
                    <a:pt x="12818" y="18092"/>
                  </a:cubicBezTo>
                  <a:cubicBezTo>
                    <a:pt x="12597" y="15840"/>
                    <a:pt x="12404" y="14252"/>
                    <a:pt x="12228" y="13218"/>
                  </a:cubicBezTo>
                  <a:cubicBezTo>
                    <a:pt x="12120" y="12554"/>
                    <a:pt x="12035" y="12295"/>
                    <a:pt x="11898" y="12222"/>
                  </a:cubicBezTo>
                  <a:cubicBezTo>
                    <a:pt x="11898" y="21194"/>
                    <a:pt x="11898" y="21194"/>
                    <a:pt x="11898" y="21194"/>
                  </a:cubicBezTo>
                  <a:cubicBezTo>
                    <a:pt x="11405" y="21194"/>
                    <a:pt x="11405" y="21194"/>
                    <a:pt x="11405" y="21194"/>
                  </a:cubicBezTo>
                  <a:cubicBezTo>
                    <a:pt x="11405" y="517"/>
                    <a:pt x="11405" y="517"/>
                    <a:pt x="11405" y="517"/>
                  </a:cubicBezTo>
                  <a:cubicBezTo>
                    <a:pt x="12245" y="517"/>
                    <a:pt x="12245" y="517"/>
                    <a:pt x="12245" y="517"/>
                  </a:cubicBezTo>
                  <a:cubicBezTo>
                    <a:pt x="12727" y="517"/>
                    <a:pt x="12943" y="775"/>
                    <a:pt x="13136" y="1588"/>
                  </a:cubicBezTo>
                  <a:cubicBezTo>
                    <a:pt x="13374" y="2585"/>
                    <a:pt x="13522" y="4357"/>
                    <a:pt x="13522" y="6277"/>
                  </a:cubicBezTo>
                  <a:cubicBezTo>
                    <a:pt x="13522" y="9858"/>
                    <a:pt x="13193" y="12000"/>
                    <a:pt x="12619" y="12148"/>
                  </a:cubicBezTo>
                  <a:cubicBezTo>
                    <a:pt x="12676" y="12369"/>
                    <a:pt x="12710" y="12554"/>
                    <a:pt x="12750" y="12923"/>
                  </a:cubicBezTo>
                  <a:cubicBezTo>
                    <a:pt x="12773" y="13108"/>
                    <a:pt x="12807" y="13366"/>
                    <a:pt x="12841" y="13625"/>
                  </a:cubicBezTo>
                  <a:cubicBezTo>
                    <a:pt x="12943" y="14474"/>
                    <a:pt x="13085" y="15655"/>
                    <a:pt x="13210" y="16763"/>
                  </a:cubicBezTo>
                  <a:cubicBezTo>
                    <a:pt x="13391" y="18351"/>
                    <a:pt x="13698" y="21009"/>
                    <a:pt x="13704" y="21046"/>
                  </a:cubicBezTo>
                  <a:close/>
                  <a:moveTo>
                    <a:pt x="12688" y="3618"/>
                  </a:moveTo>
                  <a:cubicBezTo>
                    <a:pt x="12563" y="3360"/>
                    <a:pt x="12421" y="3249"/>
                    <a:pt x="12262" y="3249"/>
                  </a:cubicBezTo>
                  <a:cubicBezTo>
                    <a:pt x="11898" y="3249"/>
                    <a:pt x="11898" y="3249"/>
                    <a:pt x="11898" y="3249"/>
                  </a:cubicBezTo>
                  <a:cubicBezTo>
                    <a:pt x="11898" y="9858"/>
                    <a:pt x="11898" y="9858"/>
                    <a:pt x="11898" y="9858"/>
                  </a:cubicBezTo>
                  <a:cubicBezTo>
                    <a:pt x="12211" y="9858"/>
                    <a:pt x="12211" y="9858"/>
                    <a:pt x="12211" y="9858"/>
                  </a:cubicBezTo>
                  <a:cubicBezTo>
                    <a:pt x="12546" y="9858"/>
                    <a:pt x="12710" y="9637"/>
                    <a:pt x="12841" y="8972"/>
                  </a:cubicBezTo>
                  <a:cubicBezTo>
                    <a:pt x="12949" y="8418"/>
                    <a:pt x="13005" y="7495"/>
                    <a:pt x="13005" y="6388"/>
                  </a:cubicBezTo>
                  <a:cubicBezTo>
                    <a:pt x="13005" y="5095"/>
                    <a:pt x="12892" y="4062"/>
                    <a:pt x="12688" y="3618"/>
                  </a:cubicBezTo>
                  <a:close/>
                  <a:moveTo>
                    <a:pt x="21379" y="11298"/>
                  </a:moveTo>
                  <a:cubicBezTo>
                    <a:pt x="21237" y="10412"/>
                    <a:pt x="20998" y="9600"/>
                    <a:pt x="20748" y="9194"/>
                  </a:cubicBezTo>
                  <a:cubicBezTo>
                    <a:pt x="20328" y="8455"/>
                    <a:pt x="20328" y="8455"/>
                    <a:pt x="20328" y="8455"/>
                  </a:cubicBezTo>
                  <a:cubicBezTo>
                    <a:pt x="20192" y="8234"/>
                    <a:pt x="20158" y="8123"/>
                    <a:pt x="20096" y="7938"/>
                  </a:cubicBezTo>
                  <a:cubicBezTo>
                    <a:pt x="20073" y="7865"/>
                    <a:pt x="20073" y="7865"/>
                    <a:pt x="20073" y="7865"/>
                  </a:cubicBezTo>
                  <a:cubicBezTo>
                    <a:pt x="19891" y="7385"/>
                    <a:pt x="19795" y="6609"/>
                    <a:pt x="19795" y="5612"/>
                  </a:cubicBezTo>
                  <a:cubicBezTo>
                    <a:pt x="19795" y="3877"/>
                    <a:pt x="20050" y="2732"/>
                    <a:pt x="20442" y="2732"/>
                  </a:cubicBezTo>
                  <a:cubicBezTo>
                    <a:pt x="20720" y="2732"/>
                    <a:pt x="21004" y="3323"/>
                    <a:pt x="21282" y="4431"/>
                  </a:cubicBezTo>
                  <a:cubicBezTo>
                    <a:pt x="21288" y="4468"/>
                    <a:pt x="21288" y="4468"/>
                    <a:pt x="21288" y="4468"/>
                  </a:cubicBezTo>
                  <a:cubicBezTo>
                    <a:pt x="21515" y="2031"/>
                    <a:pt x="21515" y="2031"/>
                    <a:pt x="21515" y="2031"/>
                  </a:cubicBezTo>
                  <a:cubicBezTo>
                    <a:pt x="21509" y="1994"/>
                    <a:pt x="21509" y="1994"/>
                    <a:pt x="21509" y="1994"/>
                  </a:cubicBezTo>
                  <a:cubicBezTo>
                    <a:pt x="21242" y="775"/>
                    <a:pt x="20822" y="0"/>
                    <a:pt x="20414" y="0"/>
                  </a:cubicBezTo>
                  <a:cubicBezTo>
                    <a:pt x="19738" y="0"/>
                    <a:pt x="19261" y="2511"/>
                    <a:pt x="19261" y="6092"/>
                  </a:cubicBezTo>
                  <a:cubicBezTo>
                    <a:pt x="19261" y="8603"/>
                    <a:pt x="19556" y="10708"/>
                    <a:pt x="20011" y="11446"/>
                  </a:cubicBezTo>
                  <a:cubicBezTo>
                    <a:pt x="20465" y="12258"/>
                    <a:pt x="20465" y="12258"/>
                    <a:pt x="20465" y="12258"/>
                  </a:cubicBezTo>
                  <a:cubicBezTo>
                    <a:pt x="20873" y="12923"/>
                    <a:pt x="21055" y="13957"/>
                    <a:pt x="21055" y="15545"/>
                  </a:cubicBezTo>
                  <a:cubicBezTo>
                    <a:pt x="21055" y="16542"/>
                    <a:pt x="20976" y="17428"/>
                    <a:pt x="20817" y="18055"/>
                  </a:cubicBezTo>
                  <a:cubicBezTo>
                    <a:pt x="20697" y="18609"/>
                    <a:pt x="20555" y="18831"/>
                    <a:pt x="20328" y="18831"/>
                  </a:cubicBezTo>
                  <a:cubicBezTo>
                    <a:pt x="19988" y="18831"/>
                    <a:pt x="19681" y="18277"/>
                    <a:pt x="19358" y="17095"/>
                  </a:cubicBezTo>
                  <a:cubicBezTo>
                    <a:pt x="19346" y="17058"/>
                    <a:pt x="19346" y="17058"/>
                    <a:pt x="19346" y="17058"/>
                  </a:cubicBezTo>
                  <a:cubicBezTo>
                    <a:pt x="19136" y="19680"/>
                    <a:pt x="19136" y="19680"/>
                    <a:pt x="19136" y="19680"/>
                  </a:cubicBezTo>
                  <a:cubicBezTo>
                    <a:pt x="19148" y="19717"/>
                    <a:pt x="19148" y="19717"/>
                    <a:pt x="19148" y="19717"/>
                  </a:cubicBezTo>
                  <a:cubicBezTo>
                    <a:pt x="19488" y="20935"/>
                    <a:pt x="19897" y="21600"/>
                    <a:pt x="20300" y="21600"/>
                  </a:cubicBezTo>
                  <a:cubicBezTo>
                    <a:pt x="20612" y="21600"/>
                    <a:pt x="20879" y="21194"/>
                    <a:pt x="21089" y="20418"/>
                  </a:cubicBezTo>
                  <a:cubicBezTo>
                    <a:pt x="21407" y="19274"/>
                    <a:pt x="21600" y="17206"/>
                    <a:pt x="21600" y="15028"/>
                  </a:cubicBezTo>
                  <a:cubicBezTo>
                    <a:pt x="21600" y="13625"/>
                    <a:pt x="21515" y="12222"/>
                    <a:pt x="21379" y="11298"/>
                  </a:cubicBezTo>
                  <a:close/>
                  <a:moveTo>
                    <a:pt x="2254" y="6720"/>
                  </a:moveTo>
                  <a:cubicBezTo>
                    <a:pt x="2254" y="8714"/>
                    <a:pt x="2146" y="10265"/>
                    <a:pt x="1919" y="11631"/>
                  </a:cubicBezTo>
                  <a:cubicBezTo>
                    <a:pt x="1686" y="12923"/>
                    <a:pt x="1482" y="13366"/>
                    <a:pt x="1056" y="13366"/>
                  </a:cubicBezTo>
                  <a:cubicBezTo>
                    <a:pt x="494" y="13366"/>
                    <a:pt x="494" y="13366"/>
                    <a:pt x="494" y="13366"/>
                  </a:cubicBezTo>
                  <a:cubicBezTo>
                    <a:pt x="494" y="21268"/>
                    <a:pt x="494" y="21268"/>
                    <a:pt x="494" y="21268"/>
                  </a:cubicBezTo>
                  <a:cubicBezTo>
                    <a:pt x="0" y="21268"/>
                    <a:pt x="0" y="21268"/>
                    <a:pt x="0" y="21268"/>
                  </a:cubicBezTo>
                  <a:cubicBezTo>
                    <a:pt x="0" y="554"/>
                    <a:pt x="0" y="554"/>
                    <a:pt x="0" y="554"/>
                  </a:cubicBezTo>
                  <a:cubicBezTo>
                    <a:pt x="925" y="554"/>
                    <a:pt x="925" y="554"/>
                    <a:pt x="925" y="554"/>
                  </a:cubicBezTo>
                  <a:cubicBezTo>
                    <a:pt x="1431" y="554"/>
                    <a:pt x="1595" y="849"/>
                    <a:pt x="1782" y="1551"/>
                  </a:cubicBezTo>
                  <a:cubicBezTo>
                    <a:pt x="2089" y="2695"/>
                    <a:pt x="2254" y="4542"/>
                    <a:pt x="2254" y="6720"/>
                  </a:cubicBezTo>
                  <a:close/>
                  <a:moveTo>
                    <a:pt x="494" y="10597"/>
                  </a:moveTo>
                  <a:cubicBezTo>
                    <a:pt x="1027" y="10597"/>
                    <a:pt x="1027" y="10597"/>
                    <a:pt x="1027" y="10597"/>
                  </a:cubicBezTo>
                  <a:cubicBezTo>
                    <a:pt x="1300" y="10597"/>
                    <a:pt x="1419" y="10375"/>
                    <a:pt x="1544" y="9563"/>
                  </a:cubicBezTo>
                  <a:cubicBezTo>
                    <a:pt x="1646" y="8898"/>
                    <a:pt x="1703" y="8012"/>
                    <a:pt x="1703" y="7052"/>
                  </a:cubicBezTo>
                  <a:cubicBezTo>
                    <a:pt x="1703" y="5760"/>
                    <a:pt x="1641" y="4874"/>
                    <a:pt x="1516" y="4246"/>
                  </a:cubicBezTo>
                  <a:cubicBezTo>
                    <a:pt x="1368" y="3508"/>
                    <a:pt x="1169" y="3323"/>
                    <a:pt x="908" y="3323"/>
                  </a:cubicBezTo>
                  <a:cubicBezTo>
                    <a:pt x="494" y="3323"/>
                    <a:pt x="494" y="3323"/>
                    <a:pt x="494" y="3323"/>
                  </a:cubicBezTo>
                  <a:lnTo>
                    <a:pt x="494" y="10597"/>
                  </a:lnTo>
                  <a:close/>
                </a:path>
              </a:pathLst>
            </a:custGeom>
            <a:solidFill>
              <a:srgbClr val="2C2F88"/>
            </a:solidFill>
            <a:ln w="12700" cap="flat">
              <a:noFill/>
              <a:miter lim="400000"/>
            </a:ln>
            <a:effectLst/>
          </p:spPr>
          <p:txBody>
            <a:bodyPr wrap="square" lIns="68577" tIns="68577" rIns="68577" bIns="68577" numCol="1" anchor="t">
              <a:noAutofit/>
            </a:bodyPr>
            <a:lstStyle/>
            <a:p>
              <a:pPr defTabSz="1632751">
                <a:defRPr sz="3000">
                  <a:solidFill>
                    <a:srgbClr val="48464F"/>
                  </a:solidFill>
                  <a:latin typeface="Open Sans Light"/>
                  <a:ea typeface="Open Sans Light"/>
                  <a:cs typeface="Open Sans Light"/>
                  <a:sym typeface="Open Sans Light"/>
                </a:defRPr>
              </a:pPr>
              <a:endParaRPr/>
            </a:p>
          </p:txBody>
        </p:sp>
        <p:sp>
          <p:nvSpPr>
            <p:cNvPr id="105" name="Freeform 7"/>
            <p:cNvSpPr/>
            <p:nvPr/>
          </p:nvSpPr>
          <p:spPr>
            <a:xfrm>
              <a:off x="590838" y="-2"/>
              <a:ext cx="937471" cy="557219"/>
            </a:xfrm>
            <a:custGeom>
              <a:avLst/>
              <a:gdLst/>
              <a:ahLst/>
              <a:cxnLst>
                <a:cxn ang="0">
                  <a:pos x="wd2" y="hd2"/>
                </a:cxn>
                <a:cxn ang="5400000">
                  <a:pos x="wd2" y="hd2"/>
                </a:cxn>
                <a:cxn ang="10800000">
                  <a:pos x="wd2" y="hd2"/>
                </a:cxn>
                <a:cxn ang="16200000">
                  <a:pos x="wd2" y="hd2"/>
                </a:cxn>
              </a:cxnLst>
              <a:rect l="0" t="0" r="r" b="b"/>
              <a:pathLst>
                <a:path w="21584" h="21600" extrusionOk="0">
                  <a:moveTo>
                    <a:pt x="6413" y="19792"/>
                  </a:moveTo>
                  <a:cubicBezTo>
                    <a:pt x="6413" y="19719"/>
                    <a:pt x="6402" y="19645"/>
                    <a:pt x="6369" y="19589"/>
                  </a:cubicBezTo>
                  <a:cubicBezTo>
                    <a:pt x="6369" y="19571"/>
                    <a:pt x="6369" y="19553"/>
                    <a:pt x="6369" y="19534"/>
                  </a:cubicBezTo>
                  <a:cubicBezTo>
                    <a:pt x="6358" y="19442"/>
                    <a:pt x="6259" y="19350"/>
                    <a:pt x="6259" y="19331"/>
                  </a:cubicBezTo>
                  <a:cubicBezTo>
                    <a:pt x="6226" y="19313"/>
                    <a:pt x="6215" y="19276"/>
                    <a:pt x="6193" y="19239"/>
                  </a:cubicBezTo>
                  <a:cubicBezTo>
                    <a:pt x="6171" y="19202"/>
                    <a:pt x="6149" y="19165"/>
                    <a:pt x="6138" y="19147"/>
                  </a:cubicBezTo>
                  <a:cubicBezTo>
                    <a:pt x="6127" y="19128"/>
                    <a:pt x="6116" y="19128"/>
                    <a:pt x="6105" y="19128"/>
                  </a:cubicBezTo>
                  <a:cubicBezTo>
                    <a:pt x="6083" y="19110"/>
                    <a:pt x="6083" y="19110"/>
                    <a:pt x="6083" y="19110"/>
                  </a:cubicBezTo>
                  <a:cubicBezTo>
                    <a:pt x="6040" y="19054"/>
                    <a:pt x="6007" y="18999"/>
                    <a:pt x="5985" y="18907"/>
                  </a:cubicBezTo>
                  <a:cubicBezTo>
                    <a:pt x="5985" y="18907"/>
                    <a:pt x="5985" y="18888"/>
                    <a:pt x="5963" y="18870"/>
                  </a:cubicBezTo>
                  <a:cubicBezTo>
                    <a:pt x="5963" y="18852"/>
                    <a:pt x="5952" y="18833"/>
                    <a:pt x="5941" y="18815"/>
                  </a:cubicBezTo>
                  <a:cubicBezTo>
                    <a:pt x="5941" y="18778"/>
                    <a:pt x="5919" y="18741"/>
                    <a:pt x="5875" y="18686"/>
                  </a:cubicBezTo>
                  <a:cubicBezTo>
                    <a:pt x="5864" y="18649"/>
                    <a:pt x="5853" y="18612"/>
                    <a:pt x="5842" y="18556"/>
                  </a:cubicBezTo>
                  <a:cubicBezTo>
                    <a:pt x="5831" y="18538"/>
                    <a:pt x="5820" y="18520"/>
                    <a:pt x="5820" y="18483"/>
                  </a:cubicBezTo>
                  <a:cubicBezTo>
                    <a:pt x="5820" y="18390"/>
                    <a:pt x="5820" y="18390"/>
                    <a:pt x="5820" y="18390"/>
                  </a:cubicBezTo>
                  <a:cubicBezTo>
                    <a:pt x="5820" y="18298"/>
                    <a:pt x="5820" y="18224"/>
                    <a:pt x="5820" y="18151"/>
                  </a:cubicBezTo>
                  <a:cubicBezTo>
                    <a:pt x="5842" y="18114"/>
                    <a:pt x="5842" y="18077"/>
                    <a:pt x="5842" y="18058"/>
                  </a:cubicBezTo>
                  <a:cubicBezTo>
                    <a:pt x="5842" y="18040"/>
                    <a:pt x="5842" y="18022"/>
                    <a:pt x="5831" y="18003"/>
                  </a:cubicBezTo>
                  <a:cubicBezTo>
                    <a:pt x="5853" y="17966"/>
                    <a:pt x="5853" y="17911"/>
                    <a:pt x="5842" y="17856"/>
                  </a:cubicBezTo>
                  <a:cubicBezTo>
                    <a:pt x="5842" y="17837"/>
                    <a:pt x="5842" y="17819"/>
                    <a:pt x="5853" y="17782"/>
                  </a:cubicBezTo>
                  <a:cubicBezTo>
                    <a:pt x="5853" y="17763"/>
                    <a:pt x="5853" y="17763"/>
                    <a:pt x="5853" y="17763"/>
                  </a:cubicBezTo>
                  <a:cubicBezTo>
                    <a:pt x="5842" y="17763"/>
                    <a:pt x="5842" y="17763"/>
                    <a:pt x="5842" y="17763"/>
                  </a:cubicBezTo>
                  <a:cubicBezTo>
                    <a:pt x="5831" y="17745"/>
                    <a:pt x="5831" y="17726"/>
                    <a:pt x="5831" y="17708"/>
                  </a:cubicBezTo>
                  <a:cubicBezTo>
                    <a:pt x="5831" y="17689"/>
                    <a:pt x="5831" y="17689"/>
                    <a:pt x="5831" y="17671"/>
                  </a:cubicBezTo>
                  <a:cubicBezTo>
                    <a:pt x="5831" y="17653"/>
                    <a:pt x="5820" y="17523"/>
                    <a:pt x="5820" y="17505"/>
                  </a:cubicBezTo>
                  <a:cubicBezTo>
                    <a:pt x="5831" y="17450"/>
                    <a:pt x="5787" y="17265"/>
                    <a:pt x="5765" y="17210"/>
                  </a:cubicBezTo>
                  <a:cubicBezTo>
                    <a:pt x="5765" y="17210"/>
                    <a:pt x="5765" y="17210"/>
                    <a:pt x="5754" y="17191"/>
                  </a:cubicBezTo>
                  <a:cubicBezTo>
                    <a:pt x="5732" y="17155"/>
                    <a:pt x="5688" y="17044"/>
                    <a:pt x="5677" y="16989"/>
                  </a:cubicBezTo>
                  <a:cubicBezTo>
                    <a:pt x="5666" y="16970"/>
                    <a:pt x="5666" y="16970"/>
                    <a:pt x="5666" y="16970"/>
                  </a:cubicBezTo>
                  <a:cubicBezTo>
                    <a:pt x="5655" y="16915"/>
                    <a:pt x="5644" y="16841"/>
                    <a:pt x="5622" y="16786"/>
                  </a:cubicBezTo>
                  <a:cubicBezTo>
                    <a:pt x="5612" y="16767"/>
                    <a:pt x="5590" y="16693"/>
                    <a:pt x="5590" y="16675"/>
                  </a:cubicBezTo>
                  <a:cubicBezTo>
                    <a:pt x="5590" y="16638"/>
                    <a:pt x="5568" y="16601"/>
                    <a:pt x="5535" y="16527"/>
                  </a:cubicBezTo>
                  <a:cubicBezTo>
                    <a:pt x="5513" y="16491"/>
                    <a:pt x="5491" y="16454"/>
                    <a:pt x="5491" y="16435"/>
                  </a:cubicBezTo>
                  <a:cubicBezTo>
                    <a:pt x="5480" y="16398"/>
                    <a:pt x="5469" y="16380"/>
                    <a:pt x="5458" y="16380"/>
                  </a:cubicBezTo>
                  <a:cubicBezTo>
                    <a:pt x="5447" y="16361"/>
                    <a:pt x="5447" y="16361"/>
                    <a:pt x="5447" y="16361"/>
                  </a:cubicBezTo>
                  <a:cubicBezTo>
                    <a:pt x="5458" y="16306"/>
                    <a:pt x="5458" y="16306"/>
                    <a:pt x="5458" y="16306"/>
                  </a:cubicBezTo>
                  <a:cubicBezTo>
                    <a:pt x="5425" y="16306"/>
                    <a:pt x="5425" y="16306"/>
                    <a:pt x="5425" y="16306"/>
                  </a:cubicBezTo>
                  <a:cubicBezTo>
                    <a:pt x="5392" y="16306"/>
                    <a:pt x="5326" y="16214"/>
                    <a:pt x="5315" y="16195"/>
                  </a:cubicBezTo>
                  <a:cubicBezTo>
                    <a:pt x="5293" y="16140"/>
                    <a:pt x="5260" y="16103"/>
                    <a:pt x="5227" y="16066"/>
                  </a:cubicBezTo>
                  <a:cubicBezTo>
                    <a:pt x="5216" y="16066"/>
                    <a:pt x="5216" y="16066"/>
                    <a:pt x="5216" y="16066"/>
                  </a:cubicBezTo>
                  <a:cubicBezTo>
                    <a:pt x="5205" y="16048"/>
                    <a:pt x="5194" y="16011"/>
                    <a:pt x="5194" y="15974"/>
                  </a:cubicBezTo>
                  <a:cubicBezTo>
                    <a:pt x="5194" y="15937"/>
                    <a:pt x="5194" y="15937"/>
                    <a:pt x="5194" y="15937"/>
                  </a:cubicBezTo>
                  <a:cubicBezTo>
                    <a:pt x="5172" y="15937"/>
                    <a:pt x="5172" y="15937"/>
                    <a:pt x="5172" y="15937"/>
                  </a:cubicBezTo>
                  <a:cubicBezTo>
                    <a:pt x="5162" y="15937"/>
                    <a:pt x="5151" y="15919"/>
                    <a:pt x="5140" y="15900"/>
                  </a:cubicBezTo>
                  <a:cubicBezTo>
                    <a:pt x="5129" y="15882"/>
                    <a:pt x="5129" y="15882"/>
                    <a:pt x="5118" y="15863"/>
                  </a:cubicBezTo>
                  <a:cubicBezTo>
                    <a:pt x="5118" y="15863"/>
                    <a:pt x="5107" y="15845"/>
                    <a:pt x="5107" y="15845"/>
                  </a:cubicBezTo>
                  <a:cubicBezTo>
                    <a:pt x="5096" y="15826"/>
                    <a:pt x="5096" y="15808"/>
                    <a:pt x="5085" y="15808"/>
                  </a:cubicBezTo>
                  <a:cubicBezTo>
                    <a:pt x="5118" y="15697"/>
                    <a:pt x="5096" y="15605"/>
                    <a:pt x="5041" y="15513"/>
                  </a:cubicBezTo>
                  <a:cubicBezTo>
                    <a:pt x="5041" y="15513"/>
                    <a:pt x="5030" y="15494"/>
                    <a:pt x="5030" y="15494"/>
                  </a:cubicBezTo>
                  <a:cubicBezTo>
                    <a:pt x="5030" y="15476"/>
                    <a:pt x="5030" y="15476"/>
                    <a:pt x="5019" y="15476"/>
                  </a:cubicBezTo>
                  <a:cubicBezTo>
                    <a:pt x="5008" y="15421"/>
                    <a:pt x="4953" y="15273"/>
                    <a:pt x="4942" y="15199"/>
                  </a:cubicBezTo>
                  <a:cubicBezTo>
                    <a:pt x="4942" y="15199"/>
                    <a:pt x="4942" y="15199"/>
                    <a:pt x="4942" y="15199"/>
                  </a:cubicBezTo>
                  <a:cubicBezTo>
                    <a:pt x="4931" y="15162"/>
                    <a:pt x="4931" y="15162"/>
                    <a:pt x="4931" y="15162"/>
                  </a:cubicBezTo>
                  <a:cubicBezTo>
                    <a:pt x="4931" y="15107"/>
                    <a:pt x="4931" y="15107"/>
                    <a:pt x="4931" y="15107"/>
                  </a:cubicBezTo>
                  <a:cubicBezTo>
                    <a:pt x="4920" y="15126"/>
                    <a:pt x="4920" y="15126"/>
                    <a:pt x="4920" y="15126"/>
                  </a:cubicBezTo>
                  <a:cubicBezTo>
                    <a:pt x="4909" y="15089"/>
                    <a:pt x="4887" y="15052"/>
                    <a:pt x="4865" y="15015"/>
                  </a:cubicBezTo>
                  <a:cubicBezTo>
                    <a:pt x="4854" y="14978"/>
                    <a:pt x="4821" y="14923"/>
                    <a:pt x="4821" y="14904"/>
                  </a:cubicBezTo>
                  <a:cubicBezTo>
                    <a:pt x="4821" y="14867"/>
                    <a:pt x="4766" y="14683"/>
                    <a:pt x="4755" y="14664"/>
                  </a:cubicBezTo>
                  <a:cubicBezTo>
                    <a:pt x="4744" y="14646"/>
                    <a:pt x="4744" y="14646"/>
                    <a:pt x="4744" y="14609"/>
                  </a:cubicBezTo>
                  <a:cubicBezTo>
                    <a:pt x="4744" y="14591"/>
                    <a:pt x="4744" y="14591"/>
                    <a:pt x="4744" y="14572"/>
                  </a:cubicBezTo>
                  <a:cubicBezTo>
                    <a:pt x="4744" y="14554"/>
                    <a:pt x="4744" y="14554"/>
                    <a:pt x="4744" y="14554"/>
                  </a:cubicBezTo>
                  <a:cubicBezTo>
                    <a:pt x="4733" y="14535"/>
                    <a:pt x="4733" y="14535"/>
                    <a:pt x="4733" y="14535"/>
                  </a:cubicBezTo>
                  <a:cubicBezTo>
                    <a:pt x="4690" y="14498"/>
                    <a:pt x="4690" y="14425"/>
                    <a:pt x="4701" y="14314"/>
                  </a:cubicBezTo>
                  <a:cubicBezTo>
                    <a:pt x="4701" y="14259"/>
                    <a:pt x="4701" y="14259"/>
                    <a:pt x="4701" y="14259"/>
                  </a:cubicBezTo>
                  <a:cubicBezTo>
                    <a:pt x="4690" y="14259"/>
                    <a:pt x="4690" y="14259"/>
                    <a:pt x="4690" y="14259"/>
                  </a:cubicBezTo>
                  <a:cubicBezTo>
                    <a:pt x="4679" y="14240"/>
                    <a:pt x="4679" y="14222"/>
                    <a:pt x="4679" y="14203"/>
                  </a:cubicBezTo>
                  <a:cubicBezTo>
                    <a:pt x="4679" y="14185"/>
                    <a:pt x="4679" y="14166"/>
                    <a:pt x="4679" y="14148"/>
                  </a:cubicBezTo>
                  <a:cubicBezTo>
                    <a:pt x="4668" y="14111"/>
                    <a:pt x="4646" y="14056"/>
                    <a:pt x="4613" y="14000"/>
                  </a:cubicBezTo>
                  <a:cubicBezTo>
                    <a:pt x="4613" y="14000"/>
                    <a:pt x="4613" y="14000"/>
                    <a:pt x="4613" y="14000"/>
                  </a:cubicBezTo>
                  <a:cubicBezTo>
                    <a:pt x="4613" y="14000"/>
                    <a:pt x="4613" y="13982"/>
                    <a:pt x="4602" y="13982"/>
                  </a:cubicBezTo>
                  <a:cubicBezTo>
                    <a:pt x="4591" y="13945"/>
                    <a:pt x="4580" y="13908"/>
                    <a:pt x="4580" y="13890"/>
                  </a:cubicBezTo>
                  <a:cubicBezTo>
                    <a:pt x="4591" y="13834"/>
                    <a:pt x="4591" y="13834"/>
                    <a:pt x="4591" y="13834"/>
                  </a:cubicBezTo>
                  <a:cubicBezTo>
                    <a:pt x="4569" y="13834"/>
                    <a:pt x="4569" y="13834"/>
                    <a:pt x="4569" y="13834"/>
                  </a:cubicBezTo>
                  <a:cubicBezTo>
                    <a:pt x="4558" y="13797"/>
                    <a:pt x="4547" y="13724"/>
                    <a:pt x="4558" y="13705"/>
                  </a:cubicBezTo>
                  <a:cubicBezTo>
                    <a:pt x="4558" y="13650"/>
                    <a:pt x="4558" y="13650"/>
                    <a:pt x="4558" y="13650"/>
                  </a:cubicBezTo>
                  <a:cubicBezTo>
                    <a:pt x="4536" y="13650"/>
                    <a:pt x="4536" y="13650"/>
                    <a:pt x="4536" y="13650"/>
                  </a:cubicBezTo>
                  <a:cubicBezTo>
                    <a:pt x="4514" y="13631"/>
                    <a:pt x="4470" y="13521"/>
                    <a:pt x="4448" y="13447"/>
                  </a:cubicBezTo>
                  <a:cubicBezTo>
                    <a:pt x="4448" y="13447"/>
                    <a:pt x="4448" y="13447"/>
                    <a:pt x="4448" y="13447"/>
                  </a:cubicBezTo>
                  <a:cubicBezTo>
                    <a:pt x="4448" y="13429"/>
                    <a:pt x="4448" y="13392"/>
                    <a:pt x="4437" y="13373"/>
                  </a:cubicBezTo>
                  <a:cubicBezTo>
                    <a:pt x="4437" y="13355"/>
                    <a:pt x="4437" y="13336"/>
                    <a:pt x="4437" y="13299"/>
                  </a:cubicBezTo>
                  <a:cubicBezTo>
                    <a:pt x="4426" y="13281"/>
                    <a:pt x="4426" y="13244"/>
                    <a:pt x="4426" y="13226"/>
                  </a:cubicBezTo>
                  <a:cubicBezTo>
                    <a:pt x="4437" y="13207"/>
                    <a:pt x="4437" y="13207"/>
                    <a:pt x="4437" y="13207"/>
                  </a:cubicBezTo>
                  <a:cubicBezTo>
                    <a:pt x="4426" y="13189"/>
                    <a:pt x="4426" y="13189"/>
                    <a:pt x="4426" y="13189"/>
                  </a:cubicBezTo>
                  <a:cubicBezTo>
                    <a:pt x="4415" y="13170"/>
                    <a:pt x="4393" y="13133"/>
                    <a:pt x="4360" y="13023"/>
                  </a:cubicBezTo>
                  <a:cubicBezTo>
                    <a:pt x="4349" y="13004"/>
                    <a:pt x="4349" y="13004"/>
                    <a:pt x="4338" y="13004"/>
                  </a:cubicBezTo>
                  <a:cubicBezTo>
                    <a:pt x="4327" y="12967"/>
                    <a:pt x="4305" y="12875"/>
                    <a:pt x="4305" y="12820"/>
                  </a:cubicBezTo>
                  <a:cubicBezTo>
                    <a:pt x="4294" y="12783"/>
                    <a:pt x="4294" y="12764"/>
                    <a:pt x="4272" y="12746"/>
                  </a:cubicBezTo>
                  <a:cubicBezTo>
                    <a:pt x="4272" y="12746"/>
                    <a:pt x="4262" y="12728"/>
                    <a:pt x="4262" y="12728"/>
                  </a:cubicBezTo>
                  <a:cubicBezTo>
                    <a:pt x="4251" y="12709"/>
                    <a:pt x="4229" y="12691"/>
                    <a:pt x="4207" y="12691"/>
                  </a:cubicBezTo>
                  <a:cubicBezTo>
                    <a:pt x="4207" y="12691"/>
                    <a:pt x="4207" y="12691"/>
                    <a:pt x="4207" y="12691"/>
                  </a:cubicBezTo>
                  <a:cubicBezTo>
                    <a:pt x="4174" y="12635"/>
                    <a:pt x="4141" y="12598"/>
                    <a:pt x="4130" y="12525"/>
                  </a:cubicBezTo>
                  <a:cubicBezTo>
                    <a:pt x="4119" y="12506"/>
                    <a:pt x="4119" y="12506"/>
                    <a:pt x="4108" y="12506"/>
                  </a:cubicBezTo>
                  <a:cubicBezTo>
                    <a:pt x="4097" y="12469"/>
                    <a:pt x="4097" y="12469"/>
                    <a:pt x="4097" y="12469"/>
                  </a:cubicBezTo>
                  <a:cubicBezTo>
                    <a:pt x="4042" y="12303"/>
                    <a:pt x="4042" y="12303"/>
                    <a:pt x="4042" y="12303"/>
                  </a:cubicBezTo>
                  <a:cubicBezTo>
                    <a:pt x="4031" y="12285"/>
                    <a:pt x="4031" y="12285"/>
                    <a:pt x="4031" y="12266"/>
                  </a:cubicBezTo>
                  <a:cubicBezTo>
                    <a:pt x="4031" y="12248"/>
                    <a:pt x="4031" y="12248"/>
                    <a:pt x="4031" y="12230"/>
                  </a:cubicBezTo>
                  <a:cubicBezTo>
                    <a:pt x="4020" y="12193"/>
                    <a:pt x="3998" y="12119"/>
                    <a:pt x="3943" y="12027"/>
                  </a:cubicBezTo>
                  <a:cubicBezTo>
                    <a:pt x="3943" y="12008"/>
                    <a:pt x="3932" y="11990"/>
                    <a:pt x="3921" y="11953"/>
                  </a:cubicBezTo>
                  <a:cubicBezTo>
                    <a:pt x="3921" y="11934"/>
                    <a:pt x="3910" y="11898"/>
                    <a:pt x="3899" y="11879"/>
                  </a:cubicBezTo>
                  <a:cubicBezTo>
                    <a:pt x="3899" y="11879"/>
                    <a:pt x="3899" y="11861"/>
                    <a:pt x="3888" y="11861"/>
                  </a:cubicBezTo>
                  <a:cubicBezTo>
                    <a:pt x="3877" y="11842"/>
                    <a:pt x="3855" y="11824"/>
                    <a:pt x="3855" y="11805"/>
                  </a:cubicBezTo>
                  <a:cubicBezTo>
                    <a:pt x="3855" y="11768"/>
                    <a:pt x="3855" y="11768"/>
                    <a:pt x="3855" y="11768"/>
                  </a:cubicBezTo>
                  <a:cubicBezTo>
                    <a:pt x="3844" y="11768"/>
                    <a:pt x="3844" y="11768"/>
                    <a:pt x="3844" y="11768"/>
                  </a:cubicBezTo>
                  <a:cubicBezTo>
                    <a:pt x="3833" y="11750"/>
                    <a:pt x="3790" y="11695"/>
                    <a:pt x="3779" y="11676"/>
                  </a:cubicBezTo>
                  <a:cubicBezTo>
                    <a:pt x="3779" y="11676"/>
                    <a:pt x="3779" y="11658"/>
                    <a:pt x="3779" y="11658"/>
                  </a:cubicBezTo>
                  <a:cubicBezTo>
                    <a:pt x="3790" y="11621"/>
                    <a:pt x="3790" y="11621"/>
                    <a:pt x="3790" y="11621"/>
                  </a:cubicBezTo>
                  <a:cubicBezTo>
                    <a:pt x="3757" y="11621"/>
                    <a:pt x="3757" y="11621"/>
                    <a:pt x="3757" y="11621"/>
                  </a:cubicBezTo>
                  <a:cubicBezTo>
                    <a:pt x="3746" y="11602"/>
                    <a:pt x="3724" y="11565"/>
                    <a:pt x="3713" y="11547"/>
                  </a:cubicBezTo>
                  <a:cubicBezTo>
                    <a:pt x="3702" y="11529"/>
                    <a:pt x="3691" y="11510"/>
                    <a:pt x="3691" y="11510"/>
                  </a:cubicBezTo>
                  <a:cubicBezTo>
                    <a:pt x="3680" y="11492"/>
                    <a:pt x="3647" y="11326"/>
                    <a:pt x="3647" y="11289"/>
                  </a:cubicBezTo>
                  <a:cubicBezTo>
                    <a:pt x="3647" y="11252"/>
                    <a:pt x="3647" y="11252"/>
                    <a:pt x="3647" y="11252"/>
                  </a:cubicBezTo>
                  <a:cubicBezTo>
                    <a:pt x="3625" y="11252"/>
                    <a:pt x="3625" y="11252"/>
                    <a:pt x="3625" y="11252"/>
                  </a:cubicBezTo>
                  <a:cubicBezTo>
                    <a:pt x="3592" y="11252"/>
                    <a:pt x="3592" y="11233"/>
                    <a:pt x="3592" y="11141"/>
                  </a:cubicBezTo>
                  <a:cubicBezTo>
                    <a:pt x="3592" y="11123"/>
                    <a:pt x="3592" y="11104"/>
                    <a:pt x="3592" y="11104"/>
                  </a:cubicBezTo>
                  <a:cubicBezTo>
                    <a:pt x="3592" y="11086"/>
                    <a:pt x="3581" y="11031"/>
                    <a:pt x="3581" y="10975"/>
                  </a:cubicBezTo>
                  <a:cubicBezTo>
                    <a:pt x="3581" y="10938"/>
                    <a:pt x="3581" y="10920"/>
                    <a:pt x="3581" y="10901"/>
                  </a:cubicBezTo>
                  <a:cubicBezTo>
                    <a:pt x="3570" y="10846"/>
                    <a:pt x="3559" y="10772"/>
                    <a:pt x="3537" y="10699"/>
                  </a:cubicBezTo>
                  <a:cubicBezTo>
                    <a:pt x="3537" y="10680"/>
                    <a:pt x="3537" y="10662"/>
                    <a:pt x="3537" y="10662"/>
                  </a:cubicBezTo>
                  <a:cubicBezTo>
                    <a:pt x="3537" y="10643"/>
                    <a:pt x="3537" y="10643"/>
                    <a:pt x="3537" y="10625"/>
                  </a:cubicBezTo>
                  <a:cubicBezTo>
                    <a:pt x="3537" y="10588"/>
                    <a:pt x="3537" y="10551"/>
                    <a:pt x="3526" y="10533"/>
                  </a:cubicBezTo>
                  <a:cubicBezTo>
                    <a:pt x="3526" y="10496"/>
                    <a:pt x="3526" y="10496"/>
                    <a:pt x="3526" y="10496"/>
                  </a:cubicBezTo>
                  <a:cubicBezTo>
                    <a:pt x="3504" y="10403"/>
                    <a:pt x="3504" y="10385"/>
                    <a:pt x="3493" y="10367"/>
                  </a:cubicBezTo>
                  <a:cubicBezTo>
                    <a:pt x="3482" y="10348"/>
                    <a:pt x="3482" y="10330"/>
                    <a:pt x="3471" y="10311"/>
                  </a:cubicBezTo>
                  <a:cubicBezTo>
                    <a:pt x="3460" y="10274"/>
                    <a:pt x="3449" y="10219"/>
                    <a:pt x="3416" y="10201"/>
                  </a:cubicBezTo>
                  <a:cubicBezTo>
                    <a:pt x="3416" y="10164"/>
                    <a:pt x="3405" y="10127"/>
                    <a:pt x="3362" y="10108"/>
                  </a:cubicBezTo>
                  <a:cubicBezTo>
                    <a:pt x="3351" y="10090"/>
                    <a:pt x="3340" y="10090"/>
                    <a:pt x="3307" y="10090"/>
                  </a:cubicBezTo>
                  <a:cubicBezTo>
                    <a:pt x="3285" y="10071"/>
                    <a:pt x="3241" y="10071"/>
                    <a:pt x="3241" y="10053"/>
                  </a:cubicBezTo>
                  <a:cubicBezTo>
                    <a:pt x="3219" y="10053"/>
                    <a:pt x="3208" y="10016"/>
                    <a:pt x="3197" y="9998"/>
                  </a:cubicBezTo>
                  <a:cubicBezTo>
                    <a:pt x="3142" y="9942"/>
                    <a:pt x="3087" y="9868"/>
                    <a:pt x="3021" y="9942"/>
                  </a:cubicBezTo>
                  <a:cubicBezTo>
                    <a:pt x="3010" y="9942"/>
                    <a:pt x="3010" y="9942"/>
                    <a:pt x="3010" y="9942"/>
                  </a:cubicBezTo>
                  <a:cubicBezTo>
                    <a:pt x="3010" y="9961"/>
                    <a:pt x="3010" y="9961"/>
                    <a:pt x="3010" y="9961"/>
                  </a:cubicBezTo>
                  <a:cubicBezTo>
                    <a:pt x="2999" y="10016"/>
                    <a:pt x="2977" y="10053"/>
                    <a:pt x="2944" y="10053"/>
                  </a:cubicBezTo>
                  <a:cubicBezTo>
                    <a:pt x="2944" y="10053"/>
                    <a:pt x="2944" y="10053"/>
                    <a:pt x="2944" y="10053"/>
                  </a:cubicBezTo>
                  <a:cubicBezTo>
                    <a:pt x="2922" y="10053"/>
                    <a:pt x="2901" y="10071"/>
                    <a:pt x="2901" y="10127"/>
                  </a:cubicBezTo>
                  <a:cubicBezTo>
                    <a:pt x="2901" y="10127"/>
                    <a:pt x="2901" y="10127"/>
                    <a:pt x="2901" y="10127"/>
                  </a:cubicBezTo>
                  <a:cubicBezTo>
                    <a:pt x="2901" y="10145"/>
                    <a:pt x="2890" y="10164"/>
                    <a:pt x="2890" y="10182"/>
                  </a:cubicBezTo>
                  <a:cubicBezTo>
                    <a:pt x="2868" y="10256"/>
                    <a:pt x="2846" y="10330"/>
                    <a:pt x="2846" y="10403"/>
                  </a:cubicBezTo>
                  <a:cubicBezTo>
                    <a:pt x="2835" y="10422"/>
                    <a:pt x="2824" y="10496"/>
                    <a:pt x="2813" y="10514"/>
                  </a:cubicBezTo>
                  <a:cubicBezTo>
                    <a:pt x="2791" y="10514"/>
                    <a:pt x="2791" y="10514"/>
                    <a:pt x="2791" y="10514"/>
                  </a:cubicBezTo>
                  <a:cubicBezTo>
                    <a:pt x="2802" y="10569"/>
                    <a:pt x="2802" y="10569"/>
                    <a:pt x="2802" y="10569"/>
                  </a:cubicBezTo>
                  <a:cubicBezTo>
                    <a:pt x="2802" y="10569"/>
                    <a:pt x="2769" y="10625"/>
                    <a:pt x="2758" y="10643"/>
                  </a:cubicBezTo>
                  <a:cubicBezTo>
                    <a:pt x="2747" y="10680"/>
                    <a:pt x="2725" y="10717"/>
                    <a:pt x="2725" y="10735"/>
                  </a:cubicBezTo>
                  <a:cubicBezTo>
                    <a:pt x="2714" y="10735"/>
                    <a:pt x="2714" y="10735"/>
                    <a:pt x="2703" y="10754"/>
                  </a:cubicBezTo>
                  <a:cubicBezTo>
                    <a:pt x="2681" y="10772"/>
                    <a:pt x="2637" y="10809"/>
                    <a:pt x="2626" y="10883"/>
                  </a:cubicBezTo>
                  <a:cubicBezTo>
                    <a:pt x="2626" y="10883"/>
                    <a:pt x="2626" y="10883"/>
                    <a:pt x="2626" y="10883"/>
                  </a:cubicBezTo>
                  <a:cubicBezTo>
                    <a:pt x="2626" y="10883"/>
                    <a:pt x="2626" y="10883"/>
                    <a:pt x="2626" y="10883"/>
                  </a:cubicBezTo>
                  <a:cubicBezTo>
                    <a:pt x="2604" y="10883"/>
                    <a:pt x="2604" y="10883"/>
                    <a:pt x="2604" y="10883"/>
                  </a:cubicBezTo>
                  <a:cubicBezTo>
                    <a:pt x="2593" y="10920"/>
                    <a:pt x="2593" y="10920"/>
                    <a:pt x="2593" y="10920"/>
                  </a:cubicBezTo>
                  <a:cubicBezTo>
                    <a:pt x="2593" y="10938"/>
                    <a:pt x="2593" y="10957"/>
                    <a:pt x="2582" y="10975"/>
                  </a:cubicBezTo>
                  <a:cubicBezTo>
                    <a:pt x="2571" y="10994"/>
                    <a:pt x="2560" y="11031"/>
                    <a:pt x="2560" y="11067"/>
                  </a:cubicBezTo>
                  <a:cubicBezTo>
                    <a:pt x="2549" y="11086"/>
                    <a:pt x="2494" y="11178"/>
                    <a:pt x="2483" y="11178"/>
                  </a:cubicBezTo>
                  <a:cubicBezTo>
                    <a:pt x="2472" y="11197"/>
                    <a:pt x="2462" y="11215"/>
                    <a:pt x="2451" y="11233"/>
                  </a:cubicBezTo>
                  <a:cubicBezTo>
                    <a:pt x="2451" y="11233"/>
                    <a:pt x="2440" y="11252"/>
                    <a:pt x="2429" y="11252"/>
                  </a:cubicBezTo>
                  <a:cubicBezTo>
                    <a:pt x="2385" y="11289"/>
                    <a:pt x="2363" y="11363"/>
                    <a:pt x="2363" y="11436"/>
                  </a:cubicBezTo>
                  <a:cubicBezTo>
                    <a:pt x="2275" y="11510"/>
                    <a:pt x="2231" y="11639"/>
                    <a:pt x="2187" y="11750"/>
                  </a:cubicBezTo>
                  <a:cubicBezTo>
                    <a:pt x="2187" y="11768"/>
                    <a:pt x="2187" y="11787"/>
                    <a:pt x="2187" y="11805"/>
                  </a:cubicBezTo>
                  <a:cubicBezTo>
                    <a:pt x="2187" y="11824"/>
                    <a:pt x="2187" y="11824"/>
                    <a:pt x="2187" y="11824"/>
                  </a:cubicBezTo>
                  <a:cubicBezTo>
                    <a:pt x="2176" y="11879"/>
                    <a:pt x="2154" y="11916"/>
                    <a:pt x="2132" y="11971"/>
                  </a:cubicBezTo>
                  <a:cubicBezTo>
                    <a:pt x="2121" y="12008"/>
                    <a:pt x="2110" y="12045"/>
                    <a:pt x="2088" y="12082"/>
                  </a:cubicBezTo>
                  <a:cubicBezTo>
                    <a:pt x="2088" y="12082"/>
                    <a:pt x="2088" y="12082"/>
                    <a:pt x="2088" y="12082"/>
                  </a:cubicBezTo>
                  <a:cubicBezTo>
                    <a:pt x="2044" y="12082"/>
                    <a:pt x="2044" y="12082"/>
                    <a:pt x="2044" y="12082"/>
                  </a:cubicBezTo>
                  <a:cubicBezTo>
                    <a:pt x="2055" y="12137"/>
                    <a:pt x="2055" y="12137"/>
                    <a:pt x="2055" y="12137"/>
                  </a:cubicBezTo>
                  <a:cubicBezTo>
                    <a:pt x="2055" y="12156"/>
                    <a:pt x="2055" y="12156"/>
                    <a:pt x="2055" y="12174"/>
                  </a:cubicBezTo>
                  <a:cubicBezTo>
                    <a:pt x="2044" y="12174"/>
                    <a:pt x="2044" y="12193"/>
                    <a:pt x="2033" y="12211"/>
                  </a:cubicBezTo>
                  <a:cubicBezTo>
                    <a:pt x="2001" y="12248"/>
                    <a:pt x="1979" y="12303"/>
                    <a:pt x="1979" y="12359"/>
                  </a:cubicBezTo>
                  <a:cubicBezTo>
                    <a:pt x="1957" y="12414"/>
                    <a:pt x="1902" y="12525"/>
                    <a:pt x="1891" y="12543"/>
                  </a:cubicBezTo>
                  <a:cubicBezTo>
                    <a:pt x="1891" y="12562"/>
                    <a:pt x="1880" y="12598"/>
                    <a:pt x="1869" y="12617"/>
                  </a:cubicBezTo>
                  <a:cubicBezTo>
                    <a:pt x="1858" y="12654"/>
                    <a:pt x="1847" y="12691"/>
                    <a:pt x="1836" y="12728"/>
                  </a:cubicBezTo>
                  <a:cubicBezTo>
                    <a:pt x="1814" y="12746"/>
                    <a:pt x="1792" y="12783"/>
                    <a:pt x="1781" y="12838"/>
                  </a:cubicBezTo>
                  <a:cubicBezTo>
                    <a:pt x="1770" y="12894"/>
                    <a:pt x="1759" y="12949"/>
                    <a:pt x="1748" y="12949"/>
                  </a:cubicBezTo>
                  <a:cubicBezTo>
                    <a:pt x="1715" y="12949"/>
                    <a:pt x="1715" y="12949"/>
                    <a:pt x="1715" y="12949"/>
                  </a:cubicBezTo>
                  <a:cubicBezTo>
                    <a:pt x="1726" y="13004"/>
                    <a:pt x="1726" y="13004"/>
                    <a:pt x="1726" y="13004"/>
                  </a:cubicBezTo>
                  <a:cubicBezTo>
                    <a:pt x="1726" y="13041"/>
                    <a:pt x="1704" y="13078"/>
                    <a:pt x="1704" y="13078"/>
                  </a:cubicBezTo>
                  <a:cubicBezTo>
                    <a:pt x="1682" y="13115"/>
                    <a:pt x="1616" y="13207"/>
                    <a:pt x="1605" y="13244"/>
                  </a:cubicBezTo>
                  <a:cubicBezTo>
                    <a:pt x="1605" y="13263"/>
                    <a:pt x="1605" y="13263"/>
                    <a:pt x="1605" y="13281"/>
                  </a:cubicBezTo>
                  <a:cubicBezTo>
                    <a:pt x="1583" y="13318"/>
                    <a:pt x="1540" y="13465"/>
                    <a:pt x="1529" y="13484"/>
                  </a:cubicBezTo>
                  <a:cubicBezTo>
                    <a:pt x="1529" y="13521"/>
                    <a:pt x="1518" y="13595"/>
                    <a:pt x="1496" y="13613"/>
                  </a:cubicBezTo>
                  <a:cubicBezTo>
                    <a:pt x="1485" y="13613"/>
                    <a:pt x="1474" y="13613"/>
                    <a:pt x="1441" y="13779"/>
                  </a:cubicBezTo>
                  <a:cubicBezTo>
                    <a:pt x="1441" y="13779"/>
                    <a:pt x="1441" y="13797"/>
                    <a:pt x="1441" y="13797"/>
                  </a:cubicBezTo>
                  <a:cubicBezTo>
                    <a:pt x="1430" y="13853"/>
                    <a:pt x="1419" y="13890"/>
                    <a:pt x="1397" y="13908"/>
                  </a:cubicBezTo>
                  <a:cubicBezTo>
                    <a:pt x="1386" y="13908"/>
                    <a:pt x="1386" y="13908"/>
                    <a:pt x="1386" y="13908"/>
                  </a:cubicBezTo>
                  <a:cubicBezTo>
                    <a:pt x="1386" y="13927"/>
                    <a:pt x="1386" y="13927"/>
                    <a:pt x="1386" y="13927"/>
                  </a:cubicBezTo>
                  <a:cubicBezTo>
                    <a:pt x="1375" y="13963"/>
                    <a:pt x="1375" y="14000"/>
                    <a:pt x="1375" y="14037"/>
                  </a:cubicBezTo>
                  <a:cubicBezTo>
                    <a:pt x="1375" y="14074"/>
                    <a:pt x="1375" y="14093"/>
                    <a:pt x="1375" y="14111"/>
                  </a:cubicBezTo>
                  <a:cubicBezTo>
                    <a:pt x="1364" y="14129"/>
                    <a:pt x="1320" y="14388"/>
                    <a:pt x="1287" y="14443"/>
                  </a:cubicBezTo>
                  <a:cubicBezTo>
                    <a:pt x="1287" y="14443"/>
                    <a:pt x="1287" y="14443"/>
                    <a:pt x="1287" y="14443"/>
                  </a:cubicBezTo>
                  <a:cubicBezTo>
                    <a:pt x="1287" y="14461"/>
                    <a:pt x="1287" y="14461"/>
                    <a:pt x="1287" y="14461"/>
                  </a:cubicBezTo>
                  <a:cubicBezTo>
                    <a:pt x="1287" y="14480"/>
                    <a:pt x="1276" y="14517"/>
                    <a:pt x="1232" y="14609"/>
                  </a:cubicBezTo>
                  <a:cubicBezTo>
                    <a:pt x="1232" y="14627"/>
                    <a:pt x="1232" y="14627"/>
                    <a:pt x="1232" y="14627"/>
                  </a:cubicBezTo>
                  <a:cubicBezTo>
                    <a:pt x="1221" y="14664"/>
                    <a:pt x="1210" y="14701"/>
                    <a:pt x="1199" y="14738"/>
                  </a:cubicBezTo>
                  <a:cubicBezTo>
                    <a:pt x="1188" y="14775"/>
                    <a:pt x="1177" y="14812"/>
                    <a:pt x="1177" y="14812"/>
                  </a:cubicBezTo>
                  <a:cubicBezTo>
                    <a:pt x="1144" y="14904"/>
                    <a:pt x="1122" y="14978"/>
                    <a:pt x="1101" y="15070"/>
                  </a:cubicBezTo>
                  <a:cubicBezTo>
                    <a:pt x="1101" y="15089"/>
                    <a:pt x="1079" y="15144"/>
                    <a:pt x="1068" y="15162"/>
                  </a:cubicBezTo>
                  <a:cubicBezTo>
                    <a:pt x="1046" y="15144"/>
                    <a:pt x="1046" y="15144"/>
                    <a:pt x="1046" y="15144"/>
                  </a:cubicBezTo>
                  <a:cubicBezTo>
                    <a:pt x="1046" y="15199"/>
                    <a:pt x="1046" y="15199"/>
                    <a:pt x="1046" y="15199"/>
                  </a:cubicBezTo>
                  <a:cubicBezTo>
                    <a:pt x="1046" y="15255"/>
                    <a:pt x="1013" y="15310"/>
                    <a:pt x="980" y="15365"/>
                  </a:cubicBezTo>
                  <a:cubicBezTo>
                    <a:pt x="980" y="15384"/>
                    <a:pt x="980" y="15384"/>
                    <a:pt x="980" y="15384"/>
                  </a:cubicBezTo>
                  <a:cubicBezTo>
                    <a:pt x="980" y="15402"/>
                    <a:pt x="980" y="15402"/>
                    <a:pt x="980" y="15402"/>
                  </a:cubicBezTo>
                  <a:cubicBezTo>
                    <a:pt x="980" y="15439"/>
                    <a:pt x="969" y="15531"/>
                    <a:pt x="936" y="15531"/>
                  </a:cubicBezTo>
                  <a:cubicBezTo>
                    <a:pt x="925" y="15531"/>
                    <a:pt x="925" y="15531"/>
                    <a:pt x="925" y="15531"/>
                  </a:cubicBezTo>
                  <a:cubicBezTo>
                    <a:pt x="925" y="15568"/>
                    <a:pt x="925" y="15568"/>
                    <a:pt x="925" y="15568"/>
                  </a:cubicBezTo>
                  <a:cubicBezTo>
                    <a:pt x="914" y="15642"/>
                    <a:pt x="914" y="15771"/>
                    <a:pt x="914" y="15845"/>
                  </a:cubicBezTo>
                  <a:cubicBezTo>
                    <a:pt x="914" y="15882"/>
                    <a:pt x="914" y="15919"/>
                    <a:pt x="914" y="15937"/>
                  </a:cubicBezTo>
                  <a:cubicBezTo>
                    <a:pt x="903" y="15937"/>
                    <a:pt x="903" y="15974"/>
                    <a:pt x="892" y="16011"/>
                  </a:cubicBezTo>
                  <a:cubicBezTo>
                    <a:pt x="870" y="16140"/>
                    <a:pt x="870" y="16158"/>
                    <a:pt x="870" y="16177"/>
                  </a:cubicBezTo>
                  <a:cubicBezTo>
                    <a:pt x="870" y="16195"/>
                    <a:pt x="859" y="16251"/>
                    <a:pt x="848" y="16269"/>
                  </a:cubicBezTo>
                  <a:cubicBezTo>
                    <a:pt x="837" y="16288"/>
                    <a:pt x="837" y="16306"/>
                    <a:pt x="837" y="16306"/>
                  </a:cubicBezTo>
                  <a:cubicBezTo>
                    <a:pt x="837" y="16325"/>
                    <a:pt x="837" y="16343"/>
                    <a:pt x="837" y="16361"/>
                  </a:cubicBezTo>
                  <a:cubicBezTo>
                    <a:pt x="837" y="16380"/>
                    <a:pt x="837" y="16398"/>
                    <a:pt x="837" y="16398"/>
                  </a:cubicBezTo>
                  <a:cubicBezTo>
                    <a:pt x="826" y="16417"/>
                    <a:pt x="815" y="16435"/>
                    <a:pt x="815" y="16472"/>
                  </a:cubicBezTo>
                  <a:cubicBezTo>
                    <a:pt x="804" y="16509"/>
                    <a:pt x="793" y="16564"/>
                    <a:pt x="782" y="16583"/>
                  </a:cubicBezTo>
                  <a:cubicBezTo>
                    <a:pt x="771" y="16583"/>
                    <a:pt x="771" y="16583"/>
                    <a:pt x="771" y="16583"/>
                  </a:cubicBezTo>
                  <a:cubicBezTo>
                    <a:pt x="760" y="16601"/>
                    <a:pt x="760" y="16601"/>
                    <a:pt x="760" y="16601"/>
                  </a:cubicBezTo>
                  <a:cubicBezTo>
                    <a:pt x="738" y="16693"/>
                    <a:pt x="716" y="16767"/>
                    <a:pt x="672" y="16823"/>
                  </a:cubicBezTo>
                  <a:cubicBezTo>
                    <a:pt x="672" y="16823"/>
                    <a:pt x="662" y="16841"/>
                    <a:pt x="662" y="16859"/>
                  </a:cubicBezTo>
                  <a:cubicBezTo>
                    <a:pt x="662" y="16859"/>
                    <a:pt x="662" y="16859"/>
                    <a:pt x="662" y="16859"/>
                  </a:cubicBezTo>
                  <a:cubicBezTo>
                    <a:pt x="640" y="16878"/>
                    <a:pt x="629" y="16896"/>
                    <a:pt x="618" y="16952"/>
                  </a:cubicBezTo>
                  <a:cubicBezTo>
                    <a:pt x="607" y="17007"/>
                    <a:pt x="563" y="17118"/>
                    <a:pt x="563" y="17118"/>
                  </a:cubicBezTo>
                  <a:cubicBezTo>
                    <a:pt x="541" y="17173"/>
                    <a:pt x="519" y="17247"/>
                    <a:pt x="508" y="17265"/>
                  </a:cubicBezTo>
                  <a:cubicBezTo>
                    <a:pt x="508" y="17302"/>
                    <a:pt x="497" y="17376"/>
                    <a:pt x="497" y="17431"/>
                  </a:cubicBezTo>
                  <a:cubicBezTo>
                    <a:pt x="486" y="17468"/>
                    <a:pt x="486" y="17487"/>
                    <a:pt x="486" y="17487"/>
                  </a:cubicBezTo>
                  <a:cubicBezTo>
                    <a:pt x="475" y="17523"/>
                    <a:pt x="475" y="17560"/>
                    <a:pt x="464" y="17579"/>
                  </a:cubicBezTo>
                  <a:cubicBezTo>
                    <a:pt x="464" y="17579"/>
                    <a:pt x="464" y="17597"/>
                    <a:pt x="464" y="17597"/>
                  </a:cubicBezTo>
                  <a:cubicBezTo>
                    <a:pt x="464" y="17597"/>
                    <a:pt x="464" y="17597"/>
                    <a:pt x="453" y="17597"/>
                  </a:cubicBezTo>
                  <a:cubicBezTo>
                    <a:pt x="442" y="17616"/>
                    <a:pt x="420" y="17616"/>
                    <a:pt x="420" y="17671"/>
                  </a:cubicBezTo>
                  <a:cubicBezTo>
                    <a:pt x="409" y="17708"/>
                    <a:pt x="409" y="17745"/>
                    <a:pt x="409" y="17782"/>
                  </a:cubicBezTo>
                  <a:cubicBezTo>
                    <a:pt x="409" y="17800"/>
                    <a:pt x="409" y="17837"/>
                    <a:pt x="409" y="17856"/>
                  </a:cubicBezTo>
                  <a:cubicBezTo>
                    <a:pt x="409" y="17856"/>
                    <a:pt x="398" y="17892"/>
                    <a:pt x="398" y="17911"/>
                  </a:cubicBezTo>
                  <a:cubicBezTo>
                    <a:pt x="376" y="17985"/>
                    <a:pt x="376" y="18003"/>
                    <a:pt x="376" y="18022"/>
                  </a:cubicBezTo>
                  <a:cubicBezTo>
                    <a:pt x="376" y="18022"/>
                    <a:pt x="365" y="18040"/>
                    <a:pt x="365" y="18058"/>
                  </a:cubicBezTo>
                  <a:cubicBezTo>
                    <a:pt x="365" y="18077"/>
                    <a:pt x="365" y="18095"/>
                    <a:pt x="354" y="18114"/>
                  </a:cubicBezTo>
                  <a:cubicBezTo>
                    <a:pt x="354" y="18114"/>
                    <a:pt x="354" y="18132"/>
                    <a:pt x="321" y="18243"/>
                  </a:cubicBezTo>
                  <a:cubicBezTo>
                    <a:pt x="310" y="18298"/>
                    <a:pt x="299" y="18354"/>
                    <a:pt x="299" y="18354"/>
                  </a:cubicBezTo>
                  <a:cubicBezTo>
                    <a:pt x="288" y="18372"/>
                    <a:pt x="288" y="18372"/>
                    <a:pt x="288" y="18372"/>
                  </a:cubicBezTo>
                  <a:cubicBezTo>
                    <a:pt x="266" y="18409"/>
                    <a:pt x="244" y="18464"/>
                    <a:pt x="233" y="18538"/>
                  </a:cubicBezTo>
                  <a:cubicBezTo>
                    <a:pt x="233" y="18556"/>
                    <a:pt x="222" y="18575"/>
                    <a:pt x="222" y="18593"/>
                  </a:cubicBezTo>
                  <a:cubicBezTo>
                    <a:pt x="212" y="18612"/>
                    <a:pt x="201" y="18649"/>
                    <a:pt x="201" y="18686"/>
                  </a:cubicBezTo>
                  <a:cubicBezTo>
                    <a:pt x="157" y="18741"/>
                    <a:pt x="124" y="18907"/>
                    <a:pt x="124" y="18907"/>
                  </a:cubicBezTo>
                  <a:cubicBezTo>
                    <a:pt x="124" y="18925"/>
                    <a:pt x="102" y="18981"/>
                    <a:pt x="91" y="19018"/>
                  </a:cubicBezTo>
                  <a:cubicBezTo>
                    <a:pt x="80" y="19054"/>
                    <a:pt x="69" y="19054"/>
                    <a:pt x="69" y="19073"/>
                  </a:cubicBezTo>
                  <a:cubicBezTo>
                    <a:pt x="69" y="19073"/>
                    <a:pt x="69" y="19073"/>
                    <a:pt x="69" y="19091"/>
                  </a:cubicBezTo>
                  <a:cubicBezTo>
                    <a:pt x="47" y="19184"/>
                    <a:pt x="25" y="19276"/>
                    <a:pt x="25" y="19331"/>
                  </a:cubicBezTo>
                  <a:cubicBezTo>
                    <a:pt x="25" y="19331"/>
                    <a:pt x="25" y="19331"/>
                    <a:pt x="25" y="19331"/>
                  </a:cubicBezTo>
                  <a:cubicBezTo>
                    <a:pt x="25" y="19350"/>
                    <a:pt x="14" y="19350"/>
                    <a:pt x="14" y="19387"/>
                  </a:cubicBezTo>
                  <a:cubicBezTo>
                    <a:pt x="14" y="19405"/>
                    <a:pt x="14" y="19442"/>
                    <a:pt x="3" y="19479"/>
                  </a:cubicBezTo>
                  <a:cubicBezTo>
                    <a:pt x="3" y="19553"/>
                    <a:pt x="-8" y="19626"/>
                    <a:pt x="14" y="19700"/>
                  </a:cubicBezTo>
                  <a:cubicBezTo>
                    <a:pt x="-8" y="19792"/>
                    <a:pt x="-8" y="19903"/>
                    <a:pt x="36" y="20014"/>
                  </a:cubicBezTo>
                  <a:cubicBezTo>
                    <a:pt x="36" y="20032"/>
                    <a:pt x="36" y="20032"/>
                    <a:pt x="36" y="20051"/>
                  </a:cubicBezTo>
                  <a:cubicBezTo>
                    <a:pt x="47" y="20106"/>
                    <a:pt x="47" y="20143"/>
                    <a:pt x="69" y="20180"/>
                  </a:cubicBezTo>
                  <a:cubicBezTo>
                    <a:pt x="69" y="20253"/>
                    <a:pt x="102" y="20309"/>
                    <a:pt x="124" y="20364"/>
                  </a:cubicBezTo>
                  <a:cubicBezTo>
                    <a:pt x="146" y="20383"/>
                    <a:pt x="157" y="20419"/>
                    <a:pt x="168" y="20438"/>
                  </a:cubicBezTo>
                  <a:cubicBezTo>
                    <a:pt x="157" y="20456"/>
                    <a:pt x="157" y="20475"/>
                    <a:pt x="168" y="20493"/>
                  </a:cubicBezTo>
                  <a:cubicBezTo>
                    <a:pt x="179" y="20549"/>
                    <a:pt x="212" y="20567"/>
                    <a:pt x="233" y="20585"/>
                  </a:cubicBezTo>
                  <a:cubicBezTo>
                    <a:pt x="277" y="20604"/>
                    <a:pt x="288" y="20622"/>
                    <a:pt x="277" y="20659"/>
                  </a:cubicBezTo>
                  <a:cubicBezTo>
                    <a:pt x="277" y="20696"/>
                    <a:pt x="277" y="20696"/>
                    <a:pt x="277" y="20696"/>
                  </a:cubicBezTo>
                  <a:cubicBezTo>
                    <a:pt x="299" y="20696"/>
                    <a:pt x="299" y="20696"/>
                    <a:pt x="299" y="20696"/>
                  </a:cubicBezTo>
                  <a:cubicBezTo>
                    <a:pt x="310" y="20696"/>
                    <a:pt x="332" y="20715"/>
                    <a:pt x="354" y="20733"/>
                  </a:cubicBezTo>
                  <a:cubicBezTo>
                    <a:pt x="398" y="20751"/>
                    <a:pt x="420" y="20770"/>
                    <a:pt x="431" y="20770"/>
                  </a:cubicBezTo>
                  <a:cubicBezTo>
                    <a:pt x="486" y="20825"/>
                    <a:pt x="541" y="20788"/>
                    <a:pt x="574" y="20751"/>
                  </a:cubicBezTo>
                  <a:cubicBezTo>
                    <a:pt x="585" y="20751"/>
                    <a:pt x="585" y="20751"/>
                    <a:pt x="585" y="20751"/>
                  </a:cubicBezTo>
                  <a:cubicBezTo>
                    <a:pt x="596" y="20733"/>
                    <a:pt x="629" y="20733"/>
                    <a:pt x="662" y="20733"/>
                  </a:cubicBezTo>
                  <a:cubicBezTo>
                    <a:pt x="694" y="20733"/>
                    <a:pt x="716" y="20715"/>
                    <a:pt x="727" y="20715"/>
                  </a:cubicBezTo>
                  <a:cubicBezTo>
                    <a:pt x="749" y="20696"/>
                    <a:pt x="804" y="20678"/>
                    <a:pt x="815" y="20659"/>
                  </a:cubicBezTo>
                  <a:cubicBezTo>
                    <a:pt x="848" y="20659"/>
                    <a:pt x="870" y="20622"/>
                    <a:pt x="903" y="20604"/>
                  </a:cubicBezTo>
                  <a:cubicBezTo>
                    <a:pt x="936" y="20567"/>
                    <a:pt x="969" y="20530"/>
                    <a:pt x="1002" y="20530"/>
                  </a:cubicBezTo>
                  <a:cubicBezTo>
                    <a:pt x="1002" y="20530"/>
                    <a:pt x="1002" y="20530"/>
                    <a:pt x="1002" y="20530"/>
                  </a:cubicBezTo>
                  <a:cubicBezTo>
                    <a:pt x="1002" y="20530"/>
                    <a:pt x="1090" y="20549"/>
                    <a:pt x="1133" y="20512"/>
                  </a:cubicBezTo>
                  <a:cubicBezTo>
                    <a:pt x="1166" y="20512"/>
                    <a:pt x="1199" y="20512"/>
                    <a:pt x="1232" y="20512"/>
                  </a:cubicBezTo>
                  <a:cubicBezTo>
                    <a:pt x="1320" y="20512"/>
                    <a:pt x="1408" y="20512"/>
                    <a:pt x="1496" y="20549"/>
                  </a:cubicBezTo>
                  <a:cubicBezTo>
                    <a:pt x="1529" y="20549"/>
                    <a:pt x="1616" y="20604"/>
                    <a:pt x="1627" y="20622"/>
                  </a:cubicBezTo>
                  <a:cubicBezTo>
                    <a:pt x="1638" y="20641"/>
                    <a:pt x="1660" y="20641"/>
                    <a:pt x="1682" y="20641"/>
                  </a:cubicBezTo>
                  <a:cubicBezTo>
                    <a:pt x="1704" y="20641"/>
                    <a:pt x="1726" y="20641"/>
                    <a:pt x="1726" y="20641"/>
                  </a:cubicBezTo>
                  <a:cubicBezTo>
                    <a:pt x="1737" y="20641"/>
                    <a:pt x="1781" y="20678"/>
                    <a:pt x="1803" y="20715"/>
                  </a:cubicBezTo>
                  <a:cubicBezTo>
                    <a:pt x="1847" y="20751"/>
                    <a:pt x="1858" y="20751"/>
                    <a:pt x="1858" y="20751"/>
                  </a:cubicBezTo>
                  <a:cubicBezTo>
                    <a:pt x="1869" y="20751"/>
                    <a:pt x="1880" y="20770"/>
                    <a:pt x="1880" y="20770"/>
                  </a:cubicBezTo>
                  <a:cubicBezTo>
                    <a:pt x="1902" y="20770"/>
                    <a:pt x="1913" y="20770"/>
                    <a:pt x="1924" y="20788"/>
                  </a:cubicBezTo>
                  <a:cubicBezTo>
                    <a:pt x="1946" y="20788"/>
                    <a:pt x="1957" y="20807"/>
                    <a:pt x="1968" y="20807"/>
                  </a:cubicBezTo>
                  <a:cubicBezTo>
                    <a:pt x="1990" y="20807"/>
                    <a:pt x="2001" y="20807"/>
                    <a:pt x="2001" y="20807"/>
                  </a:cubicBezTo>
                  <a:cubicBezTo>
                    <a:pt x="2012" y="20825"/>
                    <a:pt x="2012" y="20825"/>
                    <a:pt x="2012" y="20825"/>
                  </a:cubicBezTo>
                  <a:cubicBezTo>
                    <a:pt x="2022" y="20825"/>
                    <a:pt x="2022" y="20825"/>
                    <a:pt x="2022" y="20825"/>
                  </a:cubicBezTo>
                  <a:cubicBezTo>
                    <a:pt x="2066" y="20825"/>
                    <a:pt x="2110" y="20844"/>
                    <a:pt x="2165" y="20844"/>
                  </a:cubicBezTo>
                  <a:cubicBezTo>
                    <a:pt x="2165" y="20844"/>
                    <a:pt x="2165" y="20844"/>
                    <a:pt x="2165" y="20844"/>
                  </a:cubicBezTo>
                  <a:cubicBezTo>
                    <a:pt x="2176" y="20825"/>
                    <a:pt x="2176" y="20825"/>
                    <a:pt x="2176" y="20825"/>
                  </a:cubicBezTo>
                  <a:cubicBezTo>
                    <a:pt x="2198" y="20807"/>
                    <a:pt x="2286" y="20807"/>
                    <a:pt x="2308" y="20807"/>
                  </a:cubicBezTo>
                  <a:cubicBezTo>
                    <a:pt x="2330" y="20844"/>
                    <a:pt x="2363" y="20844"/>
                    <a:pt x="2429" y="20844"/>
                  </a:cubicBezTo>
                  <a:cubicBezTo>
                    <a:pt x="2440" y="20844"/>
                    <a:pt x="2440" y="20844"/>
                    <a:pt x="2451" y="20844"/>
                  </a:cubicBezTo>
                  <a:cubicBezTo>
                    <a:pt x="2462" y="20862"/>
                    <a:pt x="2472" y="20862"/>
                    <a:pt x="2483" y="20862"/>
                  </a:cubicBezTo>
                  <a:cubicBezTo>
                    <a:pt x="2494" y="20862"/>
                    <a:pt x="2505" y="20844"/>
                    <a:pt x="2516" y="20862"/>
                  </a:cubicBezTo>
                  <a:cubicBezTo>
                    <a:pt x="2538" y="20881"/>
                    <a:pt x="2571" y="20899"/>
                    <a:pt x="2604" y="20899"/>
                  </a:cubicBezTo>
                  <a:cubicBezTo>
                    <a:pt x="2626" y="20918"/>
                    <a:pt x="2659" y="20936"/>
                    <a:pt x="2670" y="20936"/>
                  </a:cubicBezTo>
                  <a:cubicBezTo>
                    <a:pt x="2681" y="20954"/>
                    <a:pt x="2681" y="20954"/>
                    <a:pt x="2824" y="20991"/>
                  </a:cubicBezTo>
                  <a:cubicBezTo>
                    <a:pt x="2835" y="20991"/>
                    <a:pt x="2835" y="20991"/>
                    <a:pt x="2835" y="20991"/>
                  </a:cubicBezTo>
                  <a:cubicBezTo>
                    <a:pt x="2901" y="21010"/>
                    <a:pt x="2966" y="21010"/>
                    <a:pt x="3032" y="21010"/>
                  </a:cubicBezTo>
                  <a:cubicBezTo>
                    <a:pt x="3054" y="21010"/>
                    <a:pt x="3076" y="21010"/>
                    <a:pt x="3098" y="21010"/>
                  </a:cubicBezTo>
                  <a:cubicBezTo>
                    <a:pt x="3098" y="21010"/>
                    <a:pt x="3197" y="20991"/>
                    <a:pt x="3252" y="20954"/>
                  </a:cubicBezTo>
                  <a:cubicBezTo>
                    <a:pt x="3263" y="20954"/>
                    <a:pt x="3362" y="20936"/>
                    <a:pt x="3394" y="20936"/>
                  </a:cubicBezTo>
                  <a:cubicBezTo>
                    <a:pt x="3394" y="20936"/>
                    <a:pt x="3394" y="20936"/>
                    <a:pt x="3394" y="20936"/>
                  </a:cubicBezTo>
                  <a:cubicBezTo>
                    <a:pt x="3438" y="20991"/>
                    <a:pt x="3548" y="20954"/>
                    <a:pt x="3548" y="20954"/>
                  </a:cubicBezTo>
                  <a:cubicBezTo>
                    <a:pt x="3559" y="20954"/>
                    <a:pt x="3570" y="20954"/>
                    <a:pt x="3570" y="20954"/>
                  </a:cubicBezTo>
                  <a:cubicBezTo>
                    <a:pt x="3581" y="20954"/>
                    <a:pt x="3614" y="20954"/>
                    <a:pt x="3625" y="20918"/>
                  </a:cubicBezTo>
                  <a:cubicBezTo>
                    <a:pt x="3636" y="20918"/>
                    <a:pt x="3636" y="20918"/>
                    <a:pt x="3636" y="20918"/>
                  </a:cubicBezTo>
                  <a:cubicBezTo>
                    <a:pt x="3713" y="20918"/>
                    <a:pt x="3822" y="20844"/>
                    <a:pt x="3822" y="20844"/>
                  </a:cubicBezTo>
                  <a:cubicBezTo>
                    <a:pt x="3833" y="20825"/>
                    <a:pt x="3844" y="20825"/>
                    <a:pt x="3855" y="20807"/>
                  </a:cubicBezTo>
                  <a:cubicBezTo>
                    <a:pt x="3877" y="20825"/>
                    <a:pt x="3899" y="20825"/>
                    <a:pt x="3910" y="20807"/>
                  </a:cubicBezTo>
                  <a:cubicBezTo>
                    <a:pt x="3921" y="20807"/>
                    <a:pt x="3954" y="20788"/>
                    <a:pt x="3987" y="20788"/>
                  </a:cubicBezTo>
                  <a:cubicBezTo>
                    <a:pt x="4031" y="20770"/>
                    <a:pt x="4042" y="20770"/>
                    <a:pt x="4053" y="20770"/>
                  </a:cubicBezTo>
                  <a:cubicBezTo>
                    <a:pt x="4053" y="20751"/>
                    <a:pt x="4075" y="20751"/>
                    <a:pt x="4152" y="20715"/>
                  </a:cubicBezTo>
                  <a:cubicBezTo>
                    <a:pt x="4163" y="20715"/>
                    <a:pt x="4163" y="20715"/>
                    <a:pt x="4163" y="20715"/>
                  </a:cubicBezTo>
                  <a:cubicBezTo>
                    <a:pt x="4163" y="20715"/>
                    <a:pt x="4174" y="20715"/>
                    <a:pt x="4185" y="20715"/>
                  </a:cubicBezTo>
                  <a:cubicBezTo>
                    <a:pt x="4196" y="20715"/>
                    <a:pt x="4218" y="20715"/>
                    <a:pt x="4240" y="20696"/>
                  </a:cubicBezTo>
                  <a:cubicBezTo>
                    <a:pt x="4262" y="20678"/>
                    <a:pt x="4338" y="20696"/>
                    <a:pt x="4349" y="20696"/>
                  </a:cubicBezTo>
                  <a:cubicBezTo>
                    <a:pt x="4382" y="20715"/>
                    <a:pt x="4426" y="20659"/>
                    <a:pt x="4426" y="20659"/>
                  </a:cubicBezTo>
                  <a:cubicBezTo>
                    <a:pt x="4470" y="20622"/>
                    <a:pt x="4558" y="20622"/>
                    <a:pt x="4569" y="20622"/>
                  </a:cubicBezTo>
                  <a:cubicBezTo>
                    <a:pt x="4580" y="20622"/>
                    <a:pt x="4580" y="20641"/>
                    <a:pt x="4591" y="20659"/>
                  </a:cubicBezTo>
                  <a:cubicBezTo>
                    <a:pt x="4591" y="20659"/>
                    <a:pt x="4602" y="20678"/>
                    <a:pt x="4613" y="20678"/>
                  </a:cubicBezTo>
                  <a:cubicBezTo>
                    <a:pt x="4624" y="20696"/>
                    <a:pt x="4646" y="20678"/>
                    <a:pt x="4657" y="20678"/>
                  </a:cubicBezTo>
                  <a:cubicBezTo>
                    <a:pt x="4690" y="20715"/>
                    <a:pt x="4733" y="20696"/>
                    <a:pt x="4755" y="20678"/>
                  </a:cubicBezTo>
                  <a:cubicBezTo>
                    <a:pt x="4766" y="20678"/>
                    <a:pt x="4766" y="20678"/>
                    <a:pt x="4766" y="20678"/>
                  </a:cubicBezTo>
                  <a:cubicBezTo>
                    <a:pt x="4788" y="20659"/>
                    <a:pt x="4821" y="20659"/>
                    <a:pt x="4843" y="20659"/>
                  </a:cubicBezTo>
                  <a:cubicBezTo>
                    <a:pt x="4887" y="20678"/>
                    <a:pt x="4920" y="20678"/>
                    <a:pt x="4953" y="20659"/>
                  </a:cubicBezTo>
                  <a:cubicBezTo>
                    <a:pt x="4975" y="20641"/>
                    <a:pt x="4997" y="20641"/>
                    <a:pt x="5030" y="20641"/>
                  </a:cubicBezTo>
                  <a:cubicBezTo>
                    <a:pt x="5063" y="20659"/>
                    <a:pt x="5107" y="20659"/>
                    <a:pt x="5140" y="20622"/>
                  </a:cubicBezTo>
                  <a:cubicBezTo>
                    <a:pt x="5162" y="20622"/>
                    <a:pt x="5183" y="20641"/>
                    <a:pt x="5194" y="20641"/>
                  </a:cubicBezTo>
                  <a:cubicBezTo>
                    <a:pt x="5238" y="20641"/>
                    <a:pt x="5293" y="20641"/>
                    <a:pt x="5337" y="20641"/>
                  </a:cubicBezTo>
                  <a:cubicBezTo>
                    <a:pt x="5348" y="20641"/>
                    <a:pt x="5348" y="20641"/>
                    <a:pt x="5359" y="20622"/>
                  </a:cubicBezTo>
                  <a:cubicBezTo>
                    <a:pt x="5381" y="20641"/>
                    <a:pt x="5414" y="20641"/>
                    <a:pt x="5447" y="20622"/>
                  </a:cubicBezTo>
                  <a:cubicBezTo>
                    <a:pt x="5480" y="20659"/>
                    <a:pt x="5524" y="20641"/>
                    <a:pt x="5546" y="20641"/>
                  </a:cubicBezTo>
                  <a:cubicBezTo>
                    <a:pt x="5557" y="20641"/>
                    <a:pt x="5557" y="20641"/>
                    <a:pt x="5557" y="20641"/>
                  </a:cubicBezTo>
                  <a:cubicBezTo>
                    <a:pt x="5590" y="20622"/>
                    <a:pt x="5644" y="20622"/>
                    <a:pt x="5688" y="20604"/>
                  </a:cubicBezTo>
                  <a:cubicBezTo>
                    <a:pt x="5721" y="20604"/>
                    <a:pt x="5721" y="20604"/>
                    <a:pt x="5732" y="20604"/>
                  </a:cubicBezTo>
                  <a:cubicBezTo>
                    <a:pt x="5743" y="20585"/>
                    <a:pt x="5743" y="20585"/>
                    <a:pt x="5743" y="20585"/>
                  </a:cubicBezTo>
                  <a:cubicBezTo>
                    <a:pt x="5743" y="20585"/>
                    <a:pt x="5754" y="20585"/>
                    <a:pt x="5754" y="20585"/>
                  </a:cubicBezTo>
                  <a:cubicBezTo>
                    <a:pt x="5754" y="20585"/>
                    <a:pt x="5754" y="20604"/>
                    <a:pt x="5765" y="20604"/>
                  </a:cubicBezTo>
                  <a:cubicBezTo>
                    <a:pt x="5776" y="20622"/>
                    <a:pt x="5798" y="20604"/>
                    <a:pt x="5886" y="20567"/>
                  </a:cubicBezTo>
                  <a:cubicBezTo>
                    <a:pt x="5897" y="20567"/>
                    <a:pt x="5919" y="20549"/>
                    <a:pt x="5919" y="20549"/>
                  </a:cubicBezTo>
                  <a:cubicBezTo>
                    <a:pt x="5941" y="20549"/>
                    <a:pt x="5941" y="20549"/>
                    <a:pt x="5941" y="20549"/>
                  </a:cubicBezTo>
                  <a:cubicBezTo>
                    <a:pt x="5996" y="20530"/>
                    <a:pt x="6029" y="20530"/>
                    <a:pt x="6051" y="20512"/>
                  </a:cubicBezTo>
                  <a:cubicBezTo>
                    <a:pt x="6062" y="20493"/>
                    <a:pt x="6083" y="20493"/>
                    <a:pt x="6105" y="20475"/>
                  </a:cubicBezTo>
                  <a:cubicBezTo>
                    <a:pt x="6160" y="20438"/>
                    <a:pt x="6193" y="20419"/>
                    <a:pt x="6204" y="20419"/>
                  </a:cubicBezTo>
                  <a:cubicBezTo>
                    <a:pt x="6204" y="20401"/>
                    <a:pt x="6215" y="20401"/>
                    <a:pt x="6226" y="20401"/>
                  </a:cubicBezTo>
                  <a:cubicBezTo>
                    <a:pt x="6259" y="20383"/>
                    <a:pt x="6281" y="20383"/>
                    <a:pt x="6281" y="20364"/>
                  </a:cubicBezTo>
                  <a:cubicBezTo>
                    <a:pt x="6292" y="20346"/>
                    <a:pt x="6325" y="20309"/>
                    <a:pt x="6347" y="20272"/>
                  </a:cubicBezTo>
                  <a:cubicBezTo>
                    <a:pt x="6380" y="20217"/>
                    <a:pt x="6402" y="20198"/>
                    <a:pt x="6413" y="20161"/>
                  </a:cubicBezTo>
                  <a:cubicBezTo>
                    <a:pt x="6424" y="20143"/>
                    <a:pt x="6424" y="20124"/>
                    <a:pt x="6424" y="20106"/>
                  </a:cubicBezTo>
                  <a:cubicBezTo>
                    <a:pt x="6424" y="20087"/>
                    <a:pt x="6424" y="20069"/>
                    <a:pt x="6435" y="20051"/>
                  </a:cubicBezTo>
                  <a:cubicBezTo>
                    <a:pt x="6446" y="20032"/>
                    <a:pt x="6446" y="19995"/>
                    <a:pt x="6424" y="19848"/>
                  </a:cubicBezTo>
                  <a:cubicBezTo>
                    <a:pt x="6413" y="19829"/>
                    <a:pt x="6413" y="19811"/>
                    <a:pt x="6413" y="19792"/>
                  </a:cubicBezTo>
                  <a:close/>
                  <a:moveTo>
                    <a:pt x="2769" y="12746"/>
                  </a:moveTo>
                  <a:cubicBezTo>
                    <a:pt x="2758" y="12746"/>
                    <a:pt x="2747" y="12746"/>
                    <a:pt x="2736" y="12746"/>
                  </a:cubicBezTo>
                  <a:cubicBezTo>
                    <a:pt x="2725" y="12746"/>
                    <a:pt x="2703" y="12746"/>
                    <a:pt x="2681" y="12746"/>
                  </a:cubicBezTo>
                  <a:cubicBezTo>
                    <a:pt x="2659" y="12783"/>
                    <a:pt x="2626" y="12838"/>
                    <a:pt x="2593" y="12894"/>
                  </a:cubicBezTo>
                  <a:cubicBezTo>
                    <a:pt x="2582" y="12912"/>
                    <a:pt x="2582" y="12912"/>
                    <a:pt x="2582" y="12912"/>
                  </a:cubicBezTo>
                  <a:cubicBezTo>
                    <a:pt x="2571" y="12930"/>
                    <a:pt x="2560" y="12912"/>
                    <a:pt x="2538" y="12912"/>
                  </a:cubicBezTo>
                  <a:cubicBezTo>
                    <a:pt x="2527" y="12912"/>
                    <a:pt x="2516" y="12894"/>
                    <a:pt x="2505" y="12894"/>
                  </a:cubicBezTo>
                  <a:cubicBezTo>
                    <a:pt x="2494" y="12894"/>
                    <a:pt x="2494" y="12912"/>
                    <a:pt x="2483" y="12912"/>
                  </a:cubicBezTo>
                  <a:cubicBezTo>
                    <a:pt x="2483" y="12912"/>
                    <a:pt x="2462" y="12912"/>
                    <a:pt x="2462" y="12912"/>
                  </a:cubicBezTo>
                  <a:cubicBezTo>
                    <a:pt x="2462" y="12912"/>
                    <a:pt x="2462" y="12894"/>
                    <a:pt x="2451" y="12894"/>
                  </a:cubicBezTo>
                  <a:cubicBezTo>
                    <a:pt x="2451" y="12820"/>
                    <a:pt x="2462" y="12783"/>
                    <a:pt x="2483" y="12764"/>
                  </a:cubicBezTo>
                  <a:cubicBezTo>
                    <a:pt x="2516" y="12728"/>
                    <a:pt x="2538" y="12691"/>
                    <a:pt x="2571" y="12635"/>
                  </a:cubicBezTo>
                  <a:cubicBezTo>
                    <a:pt x="2582" y="12617"/>
                    <a:pt x="2582" y="12617"/>
                    <a:pt x="2582" y="12617"/>
                  </a:cubicBezTo>
                  <a:cubicBezTo>
                    <a:pt x="2593" y="12580"/>
                    <a:pt x="2615" y="12562"/>
                    <a:pt x="2648" y="12562"/>
                  </a:cubicBezTo>
                  <a:cubicBezTo>
                    <a:pt x="2659" y="12580"/>
                    <a:pt x="2659" y="12580"/>
                    <a:pt x="2659" y="12580"/>
                  </a:cubicBezTo>
                  <a:cubicBezTo>
                    <a:pt x="2670" y="12562"/>
                    <a:pt x="2670" y="12562"/>
                    <a:pt x="2670" y="12562"/>
                  </a:cubicBezTo>
                  <a:cubicBezTo>
                    <a:pt x="2670" y="12543"/>
                    <a:pt x="2681" y="12543"/>
                    <a:pt x="2692" y="12525"/>
                  </a:cubicBezTo>
                  <a:cubicBezTo>
                    <a:pt x="2714" y="12506"/>
                    <a:pt x="2736" y="12488"/>
                    <a:pt x="2736" y="12414"/>
                  </a:cubicBezTo>
                  <a:cubicBezTo>
                    <a:pt x="2747" y="12377"/>
                    <a:pt x="2758" y="12340"/>
                    <a:pt x="2780" y="12340"/>
                  </a:cubicBezTo>
                  <a:cubicBezTo>
                    <a:pt x="2791" y="12340"/>
                    <a:pt x="2791" y="12340"/>
                    <a:pt x="2791" y="12340"/>
                  </a:cubicBezTo>
                  <a:cubicBezTo>
                    <a:pt x="2802" y="12322"/>
                    <a:pt x="2802" y="12322"/>
                    <a:pt x="2802" y="12322"/>
                  </a:cubicBezTo>
                  <a:cubicBezTo>
                    <a:pt x="2802" y="12266"/>
                    <a:pt x="2846" y="12230"/>
                    <a:pt x="2879" y="12230"/>
                  </a:cubicBezTo>
                  <a:cubicBezTo>
                    <a:pt x="2901" y="12230"/>
                    <a:pt x="2912" y="12211"/>
                    <a:pt x="2933" y="12174"/>
                  </a:cubicBezTo>
                  <a:cubicBezTo>
                    <a:pt x="2933" y="12174"/>
                    <a:pt x="2944" y="12156"/>
                    <a:pt x="2944" y="12156"/>
                  </a:cubicBezTo>
                  <a:cubicBezTo>
                    <a:pt x="2977" y="12137"/>
                    <a:pt x="3010" y="11898"/>
                    <a:pt x="3010" y="11898"/>
                  </a:cubicBezTo>
                  <a:cubicBezTo>
                    <a:pt x="3010" y="11898"/>
                    <a:pt x="3010" y="11898"/>
                    <a:pt x="3021" y="11898"/>
                  </a:cubicBezTo>
                  <a:cubicBezTo>
                    <a:pt x="3043" y="11898"/>
                    <a:pt x="3043" y="11898"/>
                    <a:pt x="3043" y="11898"/>
                  </a:cubicBezTo>
                  <a:cubicBezTo>
                    <a:pt x="3043" y="11842"/>
                    <a:pt x="3043" y="11842"/>
                    <a:pt x="3043" y="11842"/>
                  </a:cubicBezTo>
                  <a:cubicBezTo>
                    <a:pt x="3043" y="11787"/>
                    <a:pt x="3043" y="11732"/>
                    <a:pt x="3043" y="11676"/>
                  </a:cubicBezTo>
                  <a:cubicBezTo>
                    <a:pt x="3065" y="11658"/>
                    <a:pt x="3076" y="11658"/>
                    <a:pt x="3109" y="11676"/>
                  </a:cubicBezTo>
                  <a:cubicBezTo>
                    <a:pt x="3131" y="11695"/>
                    <a:pt x="3131" y="11732"/>
                    <a:pt x="3131" y="11768"/>
                  </a:cubicBezTo>
                  <a:cubicBezTo>
                    <a:pt x="3131" y="11787"/>
                    <a:pt x="3131" y="11787"/>
                    <a:pt x="3131" y="11787"/>
                  </a:cubicBezTo>
                  <a:cubicBezTo>
                    <a:pt x="3142" y="11805"/>
                    <a:pt x="3142" y="11805"/>
                    <a:pt x="3142" y="11805"/>
                  </a:cubicBezTo>
                  <a:cubicBezTo>
                    <a:pt x="3186" y="11879"/>
                    <a:pt x="3208" y="11934"/>
                    <a:pt x="3197" y="12008"/>
                  </a:cubicBezTo>
                  <a:cubicBezTo>
                    <a:pt x="3197" y="12045"/>
                    <a:pt x="3208" y="12137"/>
                    <a:pt x="3219" y="12156"/>
                  </a:cubicBezTo>
                  <a:cubicBezTo>
                    <a:pt x="3230" y="12193"/>
                    <a:pt x="3230" y="12230"/>
                    <a:pt x="3208" y="12266"/>
                  </a:cubicBezTo>
                  <a:cubicBezTo>
                    <a:pt x="3208" y="12303"/>
                    <a:pt x="3208" y="12340"/>
                    <a:pt x="3208" y="12414"/>
                  </a:cubicBezTo>
                  <a:cubicBezTo>
                    <a:pt x="3219" y="12451"/>
                    <a:pt x="3219" y="12488"/>
                    <a:pt x="3219" y="12506"/>
                  </a:cubicBezTo>
                  <a:cubicBezTo>
                    <a:pt x="3219" y="12506"/>
                    <a:pt x="3219" y="12525"/>
                    <a:pt x="3208" y="12525"/>
                  </a:cubicBezTo>
                  <a:cubicBezTo>
                    <a:pt x="3208" y="12562"/>
                    <a:pt x="3186" y="12635"/>
                    <a:pt x="3175" y="12654"/>
                  </a:cubicBezTo>
                  <a:cubicBezTo>
                    <a:pt x="3175" y="12654"/>
                    <a:pt x="3164" y="12654"/>
                    <a:pt x="3153" y="12672"/>
                  </a:cubicBezTo>
                  <a:cubicBezTo>
                    <a:pt x="3109" y="12709"/>
                    <a:pt x="3076" y="12746"/>
                    <a:pt x="3065" y="12746"/>
                  </a:cubicBezTo>
                  <a:cubicBezTo>
                    <a:pt x="3032" y="12709"/>
                    <a:pt x="2966" y="12672"/>
                    <a:pt x="2933" y="12709"/>
                  </a:cubicBezTo>
                  <a:cubicBezTo>
                    <a:pt x="2901" y="12764"/>
                    <a:pt x="2868" y="12783"/>
                    <a:pt x="2813" y="12783"/>
                  </a:cubicBezTo>
                  <a:cubicBezTo>
                    <a:pt x="2813" y="12783"/>
                    <a:pt x="2813" y="12783"/>
                    <a:pt x="2813" y="12764"/>
                  </a:cubicBezTo>
                  <a:cubicBezTo>
                    <a:pt x="2802" y="12764"/>
                    <a:pt x="2791" y="12746"/>
                    <a:pt x="2769" y="12746"/>
                  </a:cubicBezTo>
                  <a:close/>
                  <a:moveTo>
                    <a:pt x="3065" y="12746"/>
                  </a:moveTo>
                  <a:cubicBezTo>
                    <a:pt x="3065" y="12746"/>
                    <a:pt x="3065" y="12746"/>
                    <a:pt x="3065" y="12746"/>
                  </a:cubicBezTo>
                  <a:cubicBezTo>
                    <a:pt x="3065" y="12764"/>
                    <a:pt x="3065" y="12764"/>
                    <a:pt x="3065" y="12764"/>
                  </a:cubicBezTo>
                  <a:cubicBezTo>
                    <a:pt x="3065" y="12746"/>
                    <a:pt x="3065" y="12746"/>
                    <a:pt x="3065" y="12746"/>
                  </a:cubicBezTo>
                  <a:close/>
                  <a:moveTo>
                    <a:pt x="4536" y="16066"/>
                  </a:moveTo>
                  <a:cubicBezTo>
                    <a:pt x="4536" y="16085"/>
                    <a:pt x="4536" y="16103"/>
                    <a:pt x="4547" y="16122"/>
                  </a:cubicBezTo>
                  <a:cubicBezTo>
                    <a:pt x="4569" y="16214"/>
                    <a:pt x="4602" y="16288"/>
                    <a:pt x="4635" y="16343"/>
                  </a:cubicBezTo>
                  <a:cubicBezTo>
                    <a:pt x="4635" y="16417"/>
                    <a:pt x="4679" y="16509"/>
                    <a:pt x="4712" y="16583"/>
                  </a:cubicBezTo>
                  <a:cubicBezTo>
                    <a:pt x="4712" y="16601"/>
                    <a:pt x="4733" y="16638"/>
                    <a:pt x="4733" y="16657"/>
                  </a:cubicBezTo>
                  <a:cubicBezTo>
                    <a:pt x="4733" y="16675"/>
                    <a:pt x="4733" y="16675"/>
                    <a:pt x="4733" y="16675"/>
                  </a:cubicBezTo>
                  <a:cubicBezTo>
                    <a:pt x="4755" y="16693"/>
                    <a:pt x="4755" y="16693"/>
                    <a:pt x="4755" y="16693"/>
                  </a:cubicBezTo>
                  <a:cubicBezTo>
                    <a:pt x="4755" y="16693"/>
                    <a:pt x="4766" y="16693"/>
                    <a:pt x="4821" y="16804"/>
                  </a:cubicBezTo>
                  <a:cubicBezTo>
                    <a:pt x="4821" y="16823"/>
                    <a:pt x="4821" y="16823"/>
                    <a:pt x="4821" y="16823"/>
                  </a:cubicBezTo>
                  <a:cubicBezTo>
                    <a:pt x="4832" y="16841"/>
                    <a:pt x="4843" y="16859"/>
                    <a:pt x="4854" y="16878"/>
                  </a:cubicBezTo>
                  <a:cubicBezTo>
                    <a:pt x="4865" y="16896"/>
                    <a:pt x="4865" y="16915"/>
                    <a:pt x="4876" y="16915"/>
                  </a:cubicBezTo>
                  <a:cubicBezTo>
                    <a:pt x="4898" y="16952"/>
                    <a:pt x="4931" y="17007"/>
                    <a:pt x="4986" y="17081"/>
                  </a:cubicBezTo>
                  <a:cubicBezTo>
                    <a:pt x="4997" y="17099"/>
                    <a:pt x="5052" y="17191"/>
                    <a:pt x="5074" y="17210"/>
                  </a:cubicBezTo>
                  <a:cubicBezTo>
                    <a:pt x="5074" y="17228"/>
                    <a:pt x="5074" y="17228"/>
                    <a:pt x="5085" y="17247"/>
                  </a:cubicBezTo>
                  <a:cubicBezTo>
                    <a:pt x="5085" y="17284"/>
                    <a:pt x="5107" y="17302"/>
                    <a:pt x="5107" y="17321"/>
                  </a:cubicBezTo>
                  <a:cubicBezTo>
                    <a:pt x="5118" y="17321"/>
                    <a:pt x="5129" y="17339"/>
                    <a:pt x="5129" y="17357"/>
                  </a:cubicBezTo>
                  <a:cubicBezTo>
                    <a:pt x="5162" y="17450"/>
                    <a:pt x="5194" y="17542"/>
                    <a:pt x="5227" y="17671"/>
                  </a:cubicBezTo>
                  <a:cubicBezTo>
                    <a:pt x="5227" y="17671"/>
                    <a:pt x="5227" y="17689"/>
                    <a:pt x="5227" y="17708"/>
                  </a:cubicBezTo>
                  <a:cubicBezTo>
                    <a:pt x="5238" y="17726"/>
                    <a:pt x="5238" y="17745"/>
                    <a:pt x="5249" y="17745"/>
                  </a:cubicBezTo>
                  <a:cubicBezTo>
                    <a:pt x="5227" y="17819"/>
                    <a:pt x="5249" y="17856"/>
                    <a:pt x="5260" y="17874"/>
                  </a:cubicBezTo>
                  <a:cubicBezTo>
                    <a:pt x="5271" y="17892"/>
                    <a:pt x="5271" y="17892"/>
                    <a:pt x="5271" y="17892"/>
                  </a:cubicBezTo>
                  <a:cubicBezTo>
                    <a:pt x="5271" y="17892"/>
                    <a:pt x="5271" y="17911"/>
                    <a:pt x="5271" y="17911"/>
                  </a:cubicBezTo>
                  <a:cubicBezTo>
                    <a:pt x="5271" y="17911"/>
                    <a:pt x="5260" y="17929"/>
                    <a:pt x="5260" y="17948"/>
                  </a:cubicBezTo>
                  <a:cubicBezTo>
                    <a:pt x="5260" y="17966"/>
                    <a:pt x="5260" y="17985"/>
                    <a:pt x="5260" y="18022"/>
                  </a:cubicBezTo>
                  <a:cubicBezTo>
                    <a:pt x="5260" y="18040"/>
                    <a:pt x="5260" y="18058"/>
                    <a:pt x="5249" y="18058"/>
                  </a:cubicBezTo>
                  <a:cubicBezTo>
                    <a:pt x="5227" y="18151"/>
                    <a:pt x="5238" y="18206"/>
                    <a:pt x="5249" y="18261"/>
                  </a:cubicBezTo>
                  <a:cubicBezTo>
                    <a:pt x="5249" y="18298"/>
                    <a:pt x="5249" y="18317"/>
                    <a:pt x="5249" y="18354"/>
                  </a:cubicBezTo>
                  <a:cubicBezTo>
                    <a:pt x="5249" y="18390"/>
                    <a:pt x="5249" y="18446"/>
                    <a:pt x="5249" y="18483"/>
                  </a:cubicBezTo>
                  <a:cubicBezTo>
                    <a:pt x="5249" y="18520"/>
                    <a:pt x="5271" y="18556"/>
                    <a:pt x="5282" y="18593"/>
                  </a:cubicBezTo>
                  <a:cubicBezTo>
                    <a:pt x="5282" y="18630"/>
                    <a:pt x="5293" y="18649"/>
                    <a:pt x="5293" y="18667"/>
                  </a:cubicBezTo>
                  <a:cubicBezTo>
                    <a:pt x="5304" y="18686"/>
                    <a:pt x="5315" y="18686"/>
                    <a:pt x="5315" y="18686"/>
                  </a:cubicBezTo>
                  <a:cubicBezTo>
                    <a:pt x="5348" y="18778"/>
                    <a:pt x="5425" y="18907"/>
                    <a:pt x="5425" y="18907"/>
                  </a:cubicBezTo>
                  <a:cubicBezTo>
                    <a:pt x="5436" y="18925"/>
                    <a:pt x="5447" y="18999"/>
                    <a:pt x="5458" y="19036"/>
                  </a:cubicBezTo>
                  <a:cubicBezTo>
                    <a:pt x="5458" y="19073"/>
                    <a:pt x="5458" y="19110"/>
                    <a:pt x="5469" y="19110"/>
                  </a:cubicBezTo>
                  <a:cubicBezTo>
                    <a:pt x="5469" y="19128"/>
                    <a:pt x="5469" y="19147"/>
                    <a:pt x="5469" y="19184"/>
                  </a:cubicBezTo>
                  <a:cubicBezTo>
                    <a:pt x="5469" y="19202"/>
                    <a:pt x="5469" y="19257"/>
                    <a:pt x="5480" y="19294"/>
                  </a:cubicBezTo>
                  <a:cubicBezTo>
                    <a:pt x="5480" y="19313"/>
                    <a:pt x="5491" y="19331"/>
                    <a:pt x="5491" y="19350"/>
                  </a:cubicBezTo>
                  <a:cubicBezTo>
                    <a:pt x="5491" y="19368"/>
                    <a:pt x="5502" y="19368"/>
                    <a:pt x="5502" y="19368"/>
                  </a:cubicBezTo>
                  <a:cubicBezTo>
                    <a:pt x="5491" y="19387"/>
                    <a:pt x="5491" y="19387"/>
                    <a:pt x="5480" y="19387"/>
                  </a:cubicBezTo>
                  <a:cubicBezTo>
                    <a:pt x="5469" y="19387"/>
                    <a:pt x="5458" y="19405"/>
                    <a:pt x="5447" y="19405"/>
                  </a:cubicBezTo>
                  <a:cubicBezTo>
                    <a:pt x="5425" y="19405"/>
                    <a:pt x="5403" y="19405"/>
                    <a:pt x="5381" y="19405"/>
                  </a:cubicBezTo>
                  <a:cubicBezTo>
                    <a:pt x="5337" y="19405"/>
                    <a:pt x="5304" y="19405"/>
                    <a:pt x="5271" y="19368"/>
                  </a:cubicBezTo>
                  <a:cubicBezTo>
                    <a:pt x="5249" y="19368"/>
                    <a:pt x="5151" y="19387"/>
                    <a:pt x="5140" y="19405"/>
                  </a:cubicBezTo>
                  <a:cubicBezTo>
                    <a:pt x="5118" y="19405"/>
                    <a:pt x="5107" y="19423"/>
                    <a:pt x="5085" y="19442"/>
                  </a:cubicBezTo>
                  <a:cubicBezTo>
                    <a:pt x="5063" y="19460"/>
                    <a:pt x="5030" y="19479"/>
                    <a:pt x="5008" y="19497"/>
                  </a:cubicBezTo>
                  <a:cubicBezTo>
                    <a:pt x="4964" y="19516"/>
                    <a:pt x="4920" y="19534"/>
                    <a:pt x="4876" y="19571"/>
                  </a:cubicBezTo>
                  <a:cubicBezTo>
                    <a:pt x="4876" y="19571"/>
                    <a:pt x="4865" y="19571"/>
                    <a:pt x="4865" y="19571"/>
                  </a:cubicBezTo>
                  <a:cubicBezTo>
                    <a:pt x="4810" y="19589"/>
                    <a:pt x="4777" y="19608"/>
                    <a:pt x="4755" y="19626"/>
                  </a:cubicBezTo>
                  <a:cubicBezTo>
                    <a:pt x="4755" y="19626"/>
                    <a:pt x="4690" y="19682"/>
                    <a:pt x="4657" y="19700"/>
                  </a:cubicBezTo>
                  <a:cubicBezTo>
                    <a:pt x="4646" y="19700"/>
                    <a:pt x="4646" y="19700"/>
                    <a:pt x="4646" y="19700"/>
                  </a:cubicBezTo>
                  <a:cubicBezTo>
                    <a:pt x="4635" y="19700"/>
                    <a:pt x="4635" y="19700"/>
                    <a:pt x="4635" y="19682"/>
                  </a:cubicBezTo>
                  <a:cubicBezTo>
                    <a:pt x="4635" y="19682"/>
                    <a:pt x="4646" y="19682"/>
                    <a:pt x="4646" y="19682"/>
                  </a:cubicBezTo>
                  <a:cubicBezTo>
                    <a:pt x="4646" y="19663"/>
                    <a:pt x="4657" y="19645"/>
                    <a:pt x="4657" y="19626"/>
                  </a:cubicBezTo>
                  <a:cubicBezTo>
                    <a:pt x="4668" y="19626"/>
                    <a:pt x="4668" y="19608"/>
                    <a:pt x="4679" y="19608"/>
                  </a:cubicBezTo>
                  <a:cubicBezTo>
                    <a:pt x="4712" y="19589"/>
                    <a:pt x="4744" y="19571"/>
                    <a:pt x="4766" y="19497"/>
                  </a:cubicBezTo>
                  <a:cubicBezTo>
                    <a:pt x="4766" y="19497"/>
                    <a:pt x="4766" y="19497"/>
                    <a:pt x="4777" y="19497"/>
                  </a:cubicBezTo>
                  <a:cubicBezTo>
                    <a:pt x="4777" y="19497"/>
                    <a:pt x="4777" y="19497"/>
                    <a:pt x="4777" y="19497"/>
                  </a:cubicBezTo>
                  <a:cubicBezTo>
                    <a:pt x="4799" y="19497"/>
                    <a:pt x="4799" y="19497"/>
                    <a:pt x="4799" y="19497"/>
                  </a:cubicBezTo>
                  <a:cubicBezTo>
                    <a:pt x="4799" y="19460"/>
                    <a:pt x="4799" y="19460"/>
                    <a:pt x="4799" y="19460"/>
                  </a:cubicBezTo>
                  <a:cubicBezTo>
                    <a:pt x="4810" y="19442"/>
                    <a:pt x="4821" y="19423"/>
                    <a:pt x="4832" y="19405"/>
                  </a:cubicBezTo>
                  <a:cubicBezTo>
                    <a:pt x="4843" y="19405"/>
                    <a:pt x="4843" y="19387"/>
                    <a:pt x="4843" y="19387"/>
                  </a:cubicBezTo>
                  <a:cubicBezTo>
                    <a:pt x="4854" y="19368"/>
                    <a:pt x="4865" y="19350"/>
                    <a:pt x="4876" y="19350"/>
                  </a:cubicBezTo>
                  <a:cubicBezTo>
                    <a:pt x="4898" y="19331"/>
                    <a:pt x="4920" y="19313"/>
                    <a:pt x="4931" y="19276"/>
                  </a:cubicBezTo>
                  <a:cubicBezTo>
                    <a:pt x="4964" y="19147"/>
                    <a:pt x="5041" y="19073"/>
                    <a:pt x="5107" y="18999"/>
                  </a:cubicBezTo>
                  <a:cubicBezTo>
                    <a:pt x="5118" y="18999"/>
                    <a:pt x="5118" y="18999"/>
                    <a:pt x="5118" y="18999"/>
                  </a:cubicBezTo>
                  <a:cubicBezTo>
                    <a:pt x="5118" y="18981"/>
                    <a:pt x="5118" y="18981"/>
                    <a:pt x="5118" y="18981"/>
                  </a:cubicBezTo>
                  <a:cubicBezTo>
                    <a:pt x="5118" y="18962"/>
                    <a:pt x="5118" y="18944"/>
                    <a:pt x="5118" y="18925"/>
                  </a:cubicBezTo>
                  <a:cubicBezTo>
                    <a:pt x="5118" y="18888"/>
                    <a:pt x="5118" y="18852"/>
                    <a:pt x="5118" y="18796"/>
                  </a:cubicBezTo>
                  <a:cubicBezTo>
                    <a:pt x="5107" y="18722"/>
                    <a:pt x="5074" y="18686"/>
                    <a:pt x="5030" y="18686"/>
                  </a:cubicBezTo>
                  <a:cubicBezTo>
                    <a:pt x="5019" y="18649"/>
                    <a:pt x="5008" y="18630"/>
                    <a:pt x="4997" y="18630"/>
                  </a:cubicBezTo>
                  <a:cubicBezTo>
                    <a:pt x="4997" y="18612"/>
                    <a:pt x="4986" y="18612"/>
                    <a:pt x="4986" y="18593"/>
                  </a:cubicBezTo>
                  <a:cubicBezTo>
                    <a:pt x="5008" y="18501"/>
                    <a:pt x="5041" y="18280"/>
                    <a:pt x="5019" y="18243"/>
                  </a:cubicBezTo>
                  <a:cubicBezTo>
                    <a:pt x="5008" y="18224"/>
                    <a:pt x="4986" y="18188"/>
                    <a:pt x="4975" y="18169"/>
                  </a:cubicBezTo>
                  <a:cubicBezTo>
                    <a:pt x="4964" y="18169"/>
                    <a:pt x="4953" y="18151"/>
                    <a:pt x="4942" y="18132"/>
                  </a:cubicBezTo>
                  <a:cubicBezTo>
                    <a:pt x="4942" y="18095"/>
                    <a:pt x="4942" y="18095"/>
                    <a:pt x="4942" y="18095"/>
                  </a:cubicBezTo>
                  <a:cubicBezTo>
                    <a:pt x="4920" y="18095"/>
                    <a:pt x="4920" y="18095"/>
                    <a:pt x="4920" y="18095"/>
                  </a:cubicBezTo>
                  <a:cubicBezTo>
                    <a:pt x="4898" y="18095"/>
                    <a:pt x="4821" y="18095"/>
                    <a:pt x="4788" y="18095"/>
                  </a:cubicBezTo>
                  <a:cubicBezTo>
                    <a:pt x="4777" y="18095"/>
                    <a:pt x="4766" y="18114"/>
                    <a:pt x="4755" y="18132"/>
                  </a:cubicBezTo>
                  <a:cubicBezTo>
                    <a:pt x="4755" y="18132"/>
                    <a:pt x="4755" y="18151"/>
                    <a:pt x="4755" y="18151"/>
                  </a:cubicBezTo>
                  <a:cubicBezTo>
                    <a:pt x="4755" y="18151"/>
                    <a:pt x="4755" y="18151"/>
                    <a:pt x="4755" y="18151"/>
                  </a:cubicBezTo>
                  <a:cubicBezTo>
                    <a:pt x="4744" y="18151"/>
                    <a:pt x="4679" y="18132"/>
                    <a:pt x="4668" y="18114"/>
                  </a:cubicBezTo>
                  <a:cubicBezTo>
                    <a:pt x="4613" y="18077"/>
                    <a:pt x="4580" y="18077"/>
                    <a:pt x="4569" y="18095"/>
                  </a:cubicBezTo>
                  <a:cubicBezTo>
                    <a:pt x="4503" y="18040"/>
                    <a:pt x="4448" y="18095"/>
                    <a:pt x="4404" y="18132"/>
                  </a:cubicBezTo>
                  <a:cubicBezTo>
                    <a:pt x="4393" y="18132"/>
                    <a:pt x="4382" y="18132"/>
                    <a:pt x="4371" y="18132"/>
                  </a:cubicBezTo>
                  <a:cubicBezTo>
                    <a:pt x="4349" y="18132"/>
                    <a:pt x="4338" y="18114"/>
                    <a:pt x="4316" y="18132"/>
                  </a:cubicBezTo>
                  <a:cubicBezTo>
                    <a:pt x="4305" y="18132"/>
                    <a:pt x="4294" y="18151"/>
                    <a:pt x="4283" y="18169"/>
                  </a:cubicBezTo>
                  <a:cubicBezTo>
                    <a:pt x="4272" y="18188"/>
                    <a:pt x="4251" y="18206"/>
                    <a:pt x="4251" y="18206"/>
                  </a:cubicBezTo>
                  <a:cubicBezTo>
                    <a:pt x="4218" y="18206"/>
                    <a:pt x="4185" y="18206"/>
                    <a:pt x="4163" y="18206"/>
                  </a:cubicBezTo>
                  <a:cubicBezTo>
                    <a:pt x="4141" y="18206"/>
                    <a:pt x="4130" y="18206"/>
                    <a:pt x="4119" y="18206"/>
                  </a:cubicBezTo>
                  <a:cubicBezTo>
                    <a:pt x="4119" y="18188"/>
                    <a:pt x="4119" y="18188"/>
                    <a:pt x="4119" y="18188"/>
                  </a:cubicBezTo>
                  <a:cubicBezTo>
                    <a:pt x="4119" y="18188"/>
                    <a:pt x="4119" y="18169"/>
                    <a:pt x="4130" y="18169"/>
                  </a:cubicBezTo>
                  <a:cubicBezTo>
                    <a:pt x="4141" y="18151"/>
                    <a:pt x="4152" y="18151"/>
                    <a:pt x="4163" y="18151"/>
                  </a:cubicBezTo>
                  <a:cubicBezTo>
                    <a:pt x="4185" y="18132"/>
                    <a:pt x="4207" y="18114"/>
                    <a:pt x="4218" y="18077"/>
                  </a:cubicBezTo>
                  <a:cubicBezTo>
                    <a:pt x="4229" y="18058"/>
                    <a:pt x="4272" y="17985"/>
                    <a:pt x="4294" y="17966"/>
                  </a:cubicBezTo>
                  <a:cubicBezTo>
                    <a:pt x="4316" y="17966"/>
                    <a:pt x="4327" y="17948"/>
                    <a:pt x="4338" y="17948"/>
                  </a:cubicBezTo>
                  <a:cubicBezTo>
                    <a:pt x="4360" y="17929"/>
                    <a:pt x="4371" y="17929"/>
                    <a:pt x="4393" y="17929"/>
                  </a:cubicBezTo>
                  <a:cubicBezTo>
                    <a:pt x="4415" y="17929"/>
                    <a:pt x="4426" y="17892"/>
                    <a:pt x="4448" y="17874"/>
                  </a:cubicBezTo>
                  <a:cubicBezTo>
                    <a:pt x="4459" y="17856"/>
                    <a:pt x="4470" y="17837"/>
                    <a:pt x="4470" y="17837"/>
                  </a:cubicBezTo>
                  <a:cubicBezTo>
                    <a:pt x="4481" y="17837"/>
                    <a:pt x="4492" y="17819"/>
                    <a:pt x="4492" y="17800"/>
                  </a:cubicBezTo>
                  <a:cubicBezTo>
                    <a:pt x="4503" y="17800"/>
                    <a:pt x="4503" y="17782"/>
                    <a:pt x="4514" y="17782"/>
                  </a:cubicBezTo>
                  <a:cubicBezTo>
                    <a:pt x="4536" y="17800"/>
                    <a:pt x="4536" y="17800"/>
                    <a:pt x="4536" y="17800"/>
                  </a:cubicBezTo>
                  <a:cubicBezTo>
                    <a:pt x="4536" y="17763"/>
                    <a:pt x="4536" y="17763"/>
                    <a:pt x="4536" y="17763"/>
                  </a:cubicBezTo>
                  <a:cubicBezTo>
                    <a:pt x="4547" y="17745"/>
                    <a:pt x="4580" y="17726"/>
                    <a:pt x="4602" y="17708"/>
                  </a:cubicBezTo>
                  <a:cubicBezTo>
                    <a:pt x="4635" y="17653"/>
                    <a:pt x="4635" y="17653"/>
                    <a:pt x="4646" y="17653"/>
                  </a:cubicBezTo>
                  <a:cubicBezTo>
                    <a:pt x="4657" y="17616"/>
                    <a:pt x="4679" y="17579"/>
                    <a:pt x="4690" y="17579"/>
                  </a:cubicBezTo>
                  <a:cubicBezTo>
                    <a:pt x="4722" y="17542"/>
                    <a:pt x="4766" y="17487"/>
                    <a:pt x="4799" y="17413"/>
                  </a:cubicBezTo>
                  <a:cubicBezTo>
                    <a:pt x="4821" y="17376"/>
                    <a:pt x="4810" y="17302"/>
                    <a:pt x="4810" y="17284"/>
                  </a:cubicBezTo>
                  <a:cubicBezTo>
                    <a:pt x="4799" y="17247"/>
                    <a:pt x="4788" y="17228"/>
                    <a:pt x="4766" y="17210"/>
                  </a:cubicBezTo>
                  <a:cubicBezTo>
                    <a:pt x="4766" y="17210"/>
                    <a:pt x="4755" y="17191"/>
                    <a:pt x="4755" y="17191"/>
                  </a:cubicBezTo>
                  <a:cubicBezTo>
                    <a:pt x="4755" y="17155"/>
                    <a:pt x="4733" y="17136"/>
                    <a:pt x="4712" y="17136"/>
                  </a:cubicBezTo>
                  <a:cubicBezTo>
                    <a:pt x="4712" y="17118"/>
                    <a:pt x="4701" y="17118"/>
                    <a:pt x="4701" y="17118"/>
                  </a:cubicBezTo>
                  <a:cubicBezTo>
                    <a:pt x="4657" y="17025"/>
                    <a:pt x="4591" y="16970"/>
                    <a:pt x="4536" y="16970"/>
                  </a:cubicBezTo>
                  <a:cubicBezTo>
                    <a:pt x="4525" y="16970"/>
                    <a:pt x="4525" y="16970"/>
                    <a:pt x="4525" y="16970"/>
                  </a:cubicBezTo>
                  <a:cubicBezTo>
                    <a:pt x="4514" y="16970"/>
                    <a:pt x="4514" y="16952"/>
                    <a:pt x="4503" y="16952"/>
                  </a:cubicBezTo>
                  <a:cubicBezTo>
                    <a:pt x="4426" y="16915"/>
                    <a:pt x="4382" y="16915"/>
                    <a:pt x="4360" y="16933"/>
                  </a:cubicBezTo>
                  <a:cubicBezTo>
                    <a:pt x="4360" y="16915"/>
                    <a:pt x="4360" y="16915"/>
                    <a:pt x="4349" y="16915"/>
                  </a:cubicBezTo>
                  <a:cubicBezTo>
                    <a:pt x="4338" y="16878"/>
                    <a:pt x="4327" y="16859"/>
                    <a:pt x="4305" y="16841"/>
                  </a:cubicBezTo>
                  <a:cubicBezTo>
                    <a:pt x="4294" y="16841"/>
                    <a:pt x="4294" y="16841"/>
                    <a:pt x="4283" y="16841"/>
                  </a:cubicBezTo>
                  <a:cubicBezTo>
                    <a:pt x="4119" y="16767"/>
                    <a:pt x="4119" y="16767"/>
                    <a:pt x="4097" y="16786"/>
                  </a:cubicBezTo>
                  <a:cubicBezTo>
                    <a:pt x="4086" y="16804"/>
                    <a:pt x="4064" y="16823"/>
                    <a:pt x="4053" y="16823"/>
                  </a:cubicBezTo>
                  <a:cubicBezTo>
                    <a:pt x="4031" y="16804"/>
                    <a:pt x="4020" y="16804"/>
                    <a:pt x="3998" y="16823"/>
                  </a:cubicBezTo>
                  <a:cubicBezTo>
                    <a:pt x="3976" y="16823"/>
                    <a:pt x="3954" y="16841"/>
                    <a:pt x="3932" y="16878"/>
                  </a:cubicBezTo>
                  <a:cubicBezTo>
                    <a:pt x="3910" y="16841"/>
                    <a:pt x="3888" y="16859"/>
                    <a:pt x="3877" y="16878"/>
                  </a:cubicBezTo>
                  <a:cubicBezTo>
                    <a:pt x="3844" y="16878"/>
                    <a:pt x="3822" y="16878"/>
                    <a:pt x="3801" y="16878"/>
                  </a:cubicBezTo>
                  <a:cubicBezTo>
                    <a:pt x="3779" y="16878"/>
                    <a:pt x="3757" y="16878"/>
                    <a:pt x="3735" y="16878"/>
                  </a:cubicBezTo>
                  <a:cubicBezTo>
                    <a:pt x="3724" y="16878"/>
                    <a:pt x="3713" y="16878"/>
                    <a:pt x="3702" y="16896"/>
                  </a:cubicBezTo>
                  <a:cubicBezTo>
                    <a:pt x="3702" y="16896"/>
                    <a:pt x="3691" y="16896"/>
                    <a:pt x="3680" y="16896"/>
                  </a:cubicBezTo>
                  <a:cubicBezTo>
                    <a:pt x="3636" y="16915"/>
                    <a:pt x="3603" y="16915"/>
                    <a:pt x="3592" y="16933"/>
                  </a:cubicBezTo>
                  <a:cubicBezTo>
                    <a:pt x="3581" y="16933"/>
                    <a:pt x="3570" y="16933"/>
                    <a:pt x="3559" y="16952"/>
                  </a:cubicBezTo>
                  <a:cubicBezTo>
                    <a:pt x="3548" y="16952"/>
                    <a:pt x="3537" y="16970"/>
                    <a:pt x="3526" y="16970"/>
                  </a:cubicBezTo>
                  <a:cubicBezTo>
                    <a:pt x="3515" y="16970"/>
                    <a:pt x="3493" y="16952"/>
                    <a:pt x="3482" y="16915"/>
                  </a:cubicBezTo>
                  <a:cubicBezTo>
                    <a:pt x="3482" y="16915"/>
                    <a:pt x="3493" y="16915"/>
                    <a:pt x="3504" y="16915"/>
                  </a:cubicBezTo>
                  <a:cubicBezTo>
                    <a:pt x="3526" y="16878"/>
                    <a:pt x="3548" y="16859"/>
                    <a:pt x="3570" y="16841"/>
                  </a:cubicBezTo>
                  <a:cubicBezTo>
                    <a:pt x="3592" y="16804"/>
                    <a:pt x="3625" y="16786"/>
                    <a:pt x="3647" y="16767"/>
                  </a:cubicBezTo>
                  <a:cubicBezTo>
                    <a:pt x="3680" y="16749"/>
                    <a:pt x="3713" y="16712"/>
                    <a:pt x="3746" y="16675"/>
                  </a:cubicBezTo>
                  <a:cubicBezTo>
                    <a:pt x="3757" y="16657"/>
                    <a:pt x="3812" y="16601"/>
                    <a:pt x="3822" y="16601"/>
                  </a:cubicBezTo>
                  <a:cubicBezTo>
                    <a:pt x="3822" y="16601"/>
                    <a:pt x="3822" y="16601"/>
                    <a:pt x="3822" y="16601"/>
                  </a:cubicBezTo>
                  <a:cubicBezTo>
                    <a:pt x="3855" y="16601"/>
                    <a:pt x="3855" y="16601"/>
                    <a:pt x="3855" y="16601"/>
                  </a:cubicBezTo>
                  <a:cubicBezTo>
                    <a:pt x="3855" y="16564"/>
                    <a:pt x="3855" y="16564"/>
                    <a:pt x="3855" y="16564"/>
                  </a:cubicBezTo>
                  <a:cubicBezTo>
                    <a:pt x="3855" y="16546"/>
                    <a:pt x="3866" y="16527"/>
                    <a:pt x="3866" y="16527"/>
                  </a:cubicBezTo>
                  <a:cubicBezTo>
                    <a:pt x="3877" y="16527"/>
                    <a:pt x="3877" y="16527"/>
                    <a:pt x="3877" y="16527"/>
                  </a:cubicBezTo>
                  <a:cubicBezTo>
                    <a:pt x="3877" y="16527"/>
                    <a:pt x="3888" y="16527"/>
                    <a:pt x="3888" y="16527"/>
                  </a:cubicBezTo>
                  <a:cubicBezTo>
                    <a:pt x="3921" y="16527"/>
                    <a:pt x="4009" y="16417"/>
                    <a:pt x="4031" y="16325"/>
                  </a:cubicBezTo>
                  <a:cubicBezTo>
                    <a:pt x="4042" y="16306"/>
                    <a:pt x="4075" y="16269"/>
                    <a:pt x="4097" y="16251"/>
                  </a:cubicBezTo>
                  <a:cubicBezTo>
                    <a:pt x="4108" y="16232"/>
                    <a:pt x="4119" y="16214"/>
                    <a:pt x="4119" y="16195"/>
                  </a:cubicBezTo>
                  <a:cubicBezTo>
                    <a:pt x="4130" y="16195"/>
                    <a:pt x="4141" y="16177"/>
                    <a:pt x="4141" y="16177"/>
                  </a:cubicBezTo>
                  <a:cubicBezTo>
                    <a:pt x="4163" y="16158"/>
                    <a:pt x="4185" y="16140"/>
                    <a:pt x="4196" y="16103"/>
                  </a:cubicBezTo>
                  <a:cubicBezTo>
                    <a:pt x="4207" y="16066"/>
                    <a:pt x="4185" y="16011"/>
                    <a:pt x="4152" y="15974"/>
                  </a:cubicBezTo>
                  <a:cubicBezTo>
                    <a:pt x="4152" y="15974"/>
                    <a:pt x="4152" y="15956"/>
                    <a:pt x="4141" y="15956"/>
                  </a:cubicBezTo>
                  <a:cubicBezTo>
                    <a:pt x="4130" y="15919"/>
                    <a:pt x="4108" y="15882"/>
                    <a:pt x="4097" y="15863"/>
                  </a:cubicBezTo>
                  <a:cubicBezTo>
                    <a:pt x="4086" y="15845"/>
                    <a:pt x="4064" y="15826"/>
                    <a:pt x="4064" y="15808"/>
                  </a:cubicBezTo>
                  <a:cubicBezTo>
                    <a:pt x="4053" y="15808"/>
                    <a:pt x="4053" y="15734"/>
                    <a:pt x="4053" y="15716"/>
                  </a:cubicBezTo>
                  <a:cubicBezTo>
                    <a:pt x="4053" y="15642"/>
                    <a:pt x="4042" y="15587"/>
                    <a:pt x="4020" y="15531"/>
                  </a:cubicBezTo>
                  <a:cubicBezTo>
                    <a:pt x="4020" y="15531"/>
                    <a:pt x="4020" y="15513"/>
                    <a:pt x="4009" y="15494"/>
                  </a:cubicBezTo>
                  <a:cubicBezTo>
                    <a:pt x="4009" y="15476"/>
                    <a:pt x="3888" y="15347"/>
                    <a:pt x="3877" y="15328"/>
                  </a:cubicBezTo>
                  <a:cubicBezTo>
                    <a:pt x="3866" y="15328"/>
                    <a:pt x="3866" y="15328"/>
                    <a:pt x="3812" y="15292"/>
                  </a:cubicBezTo>
                  <a:cubicBezTo>
                    <a:pt x="3790" y="15292"/>
                    <a:pt x="3757" y="15273"/>
                    <a:pt x="3746" y="15273"/>
                  </a:cubicBezTo>
                  <a:cubicBezTo>
                    <a:pt x="3724" y="15255"/>
                    <a:pt x="3702" y="15273"/>
                    <a:pt x="3691" y="15292"/>
                  </a:cubicBezTo>
                  <a:cubicBezTo>
                    <a:pt x="3680" y="15310"/>
                    <a:pt x="3669" y="15310"/>
                    <a:pt x="3669" y="15310"/>
                  </a:cubicBezTo>
                  <a:cubicBezTo>
                    <a:pt x="3669" y="15310"/>
                    <a:pt x="3658" y="15310"/>
                    <a:pt x="3647" y="15310"/>
                  </a:cubicBezTo>
                  <a:cubicBezTo>
                    <a:pt x="3592" y="15328"/>
                    <a:pt x="3537" y="15328"/>
                    <a:pt x="3515" y="15347"/>
                  </a:cubicBezTo>
                  <a:cubicBezTo>
                    <a:pt x="3438" y="15402"/>
                    <a:pt x="3416" y="15402"/>
                    <a:pt x="3405" y="15402"/>
                  </a:cubicBezTo>
                  <a:cubicBezTo>
                    <a:pt x="3362" y="15421"/>
                    <a:pt x="3318" y="15421"/>
                    <a:pt x="3285" y="15458"/>
                  </a:cubicBezTo>
                  <a:cubicBezTo>
                    <a:pt x="3274" y="15476"/>
                    <a:pt x="3263" y="15476"/>
                    <a:pt x="3252" y="15476"/>
                  </a:cubicBezTo>
                  <a:cubicBezTo>
                    <a:pt x="3208" y="15513"/>
                    <a:pt x="3175" y="15513"/>
                    <a:pt x="3153" y="15550"/>
                  </a:cubicBezTo>
                  <a:cubicBezTo>
                    <a:pt x="3142" y="15531"/>
                    <a:pt x="3131" y="15550"/>
                    <a:pt x="3120" y="15550"/>
                  </a:cubicBezTo>
                  <a:cubicBezTo>
                    <a:pt x="3131" y="15550"/>
                    <a:pt x="3131" y="15531"/>
                    <a:pt x="3131" y="15531"/>
                  </a:cubicBezTo>
                  <a:cubicBezTo>
                    <a:pt x="3142" y="15531"/>
                    <a:pt x="3142" y="15531"/>
                    <a:pt x="3142" y="15531"/>
                  </a:cubicBezTo>
                  <a:cubicBezTo>
                    <a:pt x="3164" y="15531"/>
                    <a:pt x="3164" y="15531"/>
                    <a:pt x="3164" y="15531"/>
                  </a:cubicBezTo>
                  <a:cubicBezTo>
                    <a:pt x="3164" y="15494"/>
                    <a:pt x="3164" y="15494"/>
                    <a:pt x="3164" y="15494"/>
                  </a:cubicBezTo>
                  <a:cubicBezTo>
                    <a:pt x="3164" y="15476"/>
                    <a:pt x="3164" y="15476"/>
                    <a:pt x="3186" y="15458"/>
                  </a:cubicBezTo>
                  <a:cubicBezTo>
                    <a:pt x="3208" y="15439"/>
                    <a:pt x="3219" y="15421"/>
                    <a:pt x="3230" y="15402"/>
                  </a:cubicBezTo>
                  <a:cubicBezTo>
                    <a:pt x="3241" y="15365"/>
                    <a:pt x="3263" y="15347"/>
                    <a:pt x="3274" y="15347"/>
                  </a:cubicBezTo>
                  <a:cubicBezTo>
                    <a:pt x="3296" y="15328"/>
                    <a:pt x="3296" y="15292"/>
                    <a:pt x="3307" y="15255"/>
                  </a:cubicBezTo>
                  <a:cubicBezTo>
                    <a:pt x="3318" y="15218"/>
                    <a:pt x="3318" y="15218"/>
                    <a:pt x="3329" y="15199"/>
                  </a:cubicBezTo>
                  <a:cubicBezTo>
                    <a:pt x="3351" y="15199"/>
                    <a:pt x="3351" y="15199"/>
                    <a:pt x="3351" y="15199"/>
                  </a:cubicBezTo>
                  <a:cubicBezTo>
                    <a:pt x="3351" y="15162"/>
                    <a:pt x="3351" y="15162"/>
                    <a:pt x="3351" y="15162"/>
                  </a:cubicBezTo>
                  <a:cubicBezTo>
                    <a:pt x="3351" y="15144"/>
                    <a:pt x="3394" y="15070"/>
                    <a:pt x="3416" y="15052"/>
                  </a:cubicBezTo>
                  <a:cubicBezTo>
                    <a:pt x="3438" y="15033"/>
                    <a:pt x="3460" y="14960"/>
                    <a:pt x="3493" y="14904"/>
                  </a:cubicBezTo>
                  <a:cubicBezTo>
                    <a:pt x="3493" y="14886"/>
                    <a:pt x="3504" y="14867"/>
                    <a:pt x="3504" y="14867"/>
                  </a:cubicBezTo>
                  <a:cubicBezTo>
                    <a:pt x="3515" y="14849"/>
                    <a:pt x="3526" y="14830"/>
                    <a:pt x="3537" y="14812"/>
                  </a:cubicBezTo>
                  <a:cubicBezTo>
                    <a:pt x="3559" y="14775"/>
                    <a:pt x="3581" y="14720"/>
                    <a:pt x="3625" y="14701"/>
                  </a:cubicBezTo>
                  <a:cubicBezTo>
                    <a:pt x="3636" y="14701"/>
                    <a:pt x="3636" y="14701"/>
                    <a:pt x="3658" y="14591"/>
                  </a:cubicBezTo>
                  <a:cubicBezTo>
                    <a:pt x="3658" y="14535"/>
                    <a:pt x="3669" y="14498"/>
                    <a:pt x="3669" y="14480"/>
                  </a:cubicBezTo>
                  <a:cubicBezTo>
                    <a:pt x="3691" y="14425"/>
                    <a:pt x="3691" y="14332"/>
                    <a:pt x="3669" y="14277"/>
                  </a:cubicBezTo>
                  <a:cubicBezTo>
                    <a:pt x="3669" y="14259"/>
                    <a:pt x="3669" y="14240"/>
                    <a:pt x="3669" y="14222"/>
                  </a:cubicBezTo>
                  <a:cubicBezTo>
                    <a:pt x="3669" y="14185"/>
                    <a:pt x="3669" y="14148"/>
                    <a:pt x="3658" y="14111"/>
                  </a:cubicBezTo>
                  <a:cubicBezTo>
                    <a:pt x="3658" y="14093"/>
                    <a:pt x="3658" y="14074"/>
                    <a:pt x="3658" y="14056"/>
                  </a:cubicBezTo>
                  <a:cubicBezTo>
                    <a:pt x="3658" y="14000"/>
                    <a:pt x="3658" y="14000"/>
                    <a:pt x="3658" y="14000"/>
                  </a:cubicBezTo>
                  <a:cubicBezTo>
                    <a:pt x="3625" y="14000"/>
                    <a:pt x="3625" y="14000"/>
                    <a:pt x="3625" y="14000"/>
                  </a:cubicBezTo>
                  <a:cubicBezTo>
                    <a:pt x="3625" y="14000"/>
                    <a:pt x="3625" y="14000"/>
                    <a:pt x="3625" y="14000"/>
                  </a:cubicBezTo>
                  <a:cubicBezTo>
                    <a:pt x="3614" y="13982"/>
                    <a:pt x="3614" y="13982"/>
                    <a:pt x="3603" y="13982"/>
                  </a:cubicBezTo>
                  <a:cubicBezTo>
                    <a:pt x="3570" y="13963"/>
                    <a:pt x="3537" y="13963"/>
                    <a:pt x="3504" y="13945"/>
                  </a:cubicBezTo>
                  <a:cubicBezTo>
                    <a:pt x="3460" y="13945"/>
                    <a:pt x="3427" y="13945"/>
                    <a:pt x="3394" y="13927"/>
                  </a:cubicBezTo>
                  <a:cubicBezTo>
                    <a:pt x="3383" y="13908"/>
                    <a:pt x="3383" y="13908"/>
                    <a:pt x="3372" y="13908"/>
                  </a:cubicBezTo>
                  <a:cubicBezTo>
                    <a:pt x="3362" y="13908"/>
                    <a:pt x="3351" y="13908"/>
                    <a:pt x="3340" y="13908"/>
                  </a:cubicBezTo>
                  <a:cubicBezTo>
                    <a:pt x="3340" y="13908"/>
                    <a:pt x="3340" y="13908"/>
                    <a:pt x="3340" y="13908"/>
                  </a:cubicBezTo>
                  <a:cubicBezTo>
                    <a:pt x="3318" y="13908"/>
                    <a:pt x="3318" y="13908"/>
                    <a:pt x="3318" y="13908"/>
                  </a:cubicBezTo>
                  <a:cubicBezTo>
                    <a:pt x="3307" y="13908"/>
                    <a:pt x="3307" y="13890"/>
                    <a:pt x="3296" y="13890"/>
                  </a:cubicBezTo>
                  <a:cubicBezTo>
                    <a:pt x="3208" y="13834"/>
                    <a:pt x="3131" y="13797"/>
                    <a:pt x="3076" y="13834"/>
                  </a:cubicBezTo>
                  <a:cubicBezTo>
                    <a:pt x="3065" y="13834"/>
                    <a:pt x="3032" y="13834"/>
                    <a:pt x="3021" y="13834"/>
                  </a:cubicBezTo>
                  <a:cubicBezTo>
                    <a:pt x="2977" y="13816"/>
                    <a:pt x="2966" y="13816"/>
                    <a:pt x="2955" y="13834"/>
                  </a:cubicBezTo>
                  <a:cubicBezTo>
                    <a:pt x="2933" y="13853"/>
                    <a:pt x="2922" y="13853"/>
                    <a:pt x="2912" y="13834"/>
                  </a:cubicBezTo>
                  <a:cubicBezTo>
                    <a:pt x="2912" y="13816"/>
                    <a:pt x="2912" y="13816"/>
                    <a:pt x="2912" y="13816"/>
                  </a:cubicBezTo>
                  <a:cubicBezTo>
                    <a:pt x="2912" y="13816"/>
                    <a:pt x="2901" y="13797"/>
                    <a:pt x="2901" y="13797"/>
                  </a:cubicBezTo>
                  <a:cubicBezTo>
                    <a:pt x="2901" y="13797"/>
                    <a:pt x="2912" y="13779"/>
                    <a:pt x="2922" y="13761"/>
                  </a:cubicBezTo>
                  <a:cubicBezTo>
                    <a:pt x="2922" y="13742"/>
                    <a:pt x="2933" y="13742"/>
                    <a:pt x="2933" y="13724"/>
                  </a:cubicBezTo>
                  <a:cubicBezTo>
                    <a:pt x="2933" y="13724"/>
                    <a:pt x="2944" y="13742"/>
                    <a:pt x="2944" y="13742"/>
                  </a:cubicBezTo>
                  <a:cubicBezTo>
                    <a:pt x="2988" y="13742"/>
                    <a:pt x="2988" y="13742"/>
                    <a:pt x="2988" y="13742"/>
                  </a:cubicBezTo>
                  <a:cubicBezTo>
                    <a:pt x="2988" y="13705"/>
                    <a:pt x="2988" y="13705"/>
                    <a:pt x="2988" y="13705"/>
                  </a:cubicBezTo>
                  <a:cubicBezTo>
                    <a:pt x="2988" y="13705"/>
                    <a:pt x="2999" y="13687"/>
                    <a:pt x="2999" y="13687"/>
                  </a:cubicBezTo>
                  <a:cubicBezTo>
                    <a:pt x="3032" y="13705"/>
                    <a:pt x="3032" y="13705"/>
                    <a:pt x="3032" y="13705"/>
                  </a:cubicBezTo>
                  <a:cubicBezTo>
                    <a:pt x="3032" y="13650"/>
                    <a:pt x="3032" y="13650"/>
                    <a:pt x="3032" y="13650"/>
                  </a:cubicBezTo>
                  <a:cubicBezTo>
                    <a:pt x="3032" y="13650"/>
                    <a:pt x="3032" y="13631"/>
                    <a:pt x="3043" y="13631"/>
                  </a:cubicBezTo>
                  <a:cubicBezTo>
                    <a:pt x="3054" y="13613"/>
                    <a:pt x="3120" y="13539"/>
                    <a:pt x="3175" y="13484"/>
                  </a:cubicBezTo>
                  <a:cubicBezTo>
                    <a:pt x="3219" y="13447"/>
                    <a:pt x="3252" y="13410"/>
                    <a:pt x="3263" y="13392"/>
                  </a:cubicBezTo>
                  <a:cubicBezTo>
                    <a:pt x="3285" y="13447"/>
                    <a:pt x="3285" y="13447"/>
                    <a:pt x="3285" y="13447"/>
                  </a:cubicBezTo>
                  <a:cubicBezTo>
                    <a:pt x="3296" y="13355"/>
                    <a:pt x="3296" y="13355"/>
                    <a:pt x="3296" y="13355"/>
                  </a:cubicBezTo>
                  <a:cubicBezTo>
                    <a:pt x="3307" y="13318"/>
                    <a:pt x="3394" y="13170"/>
                    <a:pt x="3416" y="13170"/>
                  </a:cubicBezTo>
                  <a:cubicBezTo>
                    <a:pt x="3438" y="13152"/>
                    <a:pt x="3449" y="13041"/>
                    <a:pt x="3449" y="12986"/>
                  </a:cubicBezTo>
                  <a:cubicBezTo>
                    <a:pt x="3449" y="12949"/>
                    <a:pt x="3449" y="12930"/>
                    <a:pt x="3449" y="12912"/>
                  </a:cubicBezTo>
                  <a:cubicBezTo>
                    <a:pt x="3460" y="12930"/>
                    <a:pt x="3482" y="12930"/>
                    <a:pt x="3493" y="12949"/>
                  </a:cubicBezTo>
                  <a:cubicBezTo>
                    <a:pt x="3515" y="12949"/>
                    <a:pt x="3537" y="12967"/>
                    <a:pt x="3559" y="13004"/>
                  </a:cubicBezTo>
                  <a:cubicBezTo>
                    <a:pt x="3570" y="13004"/>
                    <a:pt x="3581" y="13004"/>
                    <a:pt x="3592" y="13004"/>
                  </a:cubicBezTo>
                  <a:cubicBezTo>
                    <a:pt x="3592" y="13004"/>
                    <a:pt x="3592" y="13004"/>
                    <a:pt x="3603" y="13004"/>
                  </a:cubicBezTo>
                  <a:cubicBezTo>
                    <a:pt x="3603" y="13023"/>
                    <a:pt x="3603" y="13041"/>
                    <a:pt x="3625" y="13060"/>
                  </a:cubicBezTo>
                  <a:cubicBezTo>
                    <a:pt x="3702" y="13152"/>
                    <a:pt x="3790" y="13244"/>
                    <a:pt x="3790" y="13410"/>
                  </a:cubicBezTo>
                  <a:cubicBezTo>
                    <a:pt x="3790" y="13429"/>
                    <a:pt x="3790" y="13429"/>
                    <a:pt x="3790" y="13429"/>
                  </a:cubicBezTo>
                  <a:cubicBezTo>
                    <a:pt x="3790" y="13429"/>
                    <a:pt x="3790" y="13429"/>
                    <a:pt x="3790" y="13429"/>
                  </a:cubicBezTo>
                  <a:cubicBezTo>
                    <a:pt x="3812" y="13465"/>
                    <a:pt x="3822" y="13502"/>
                    <a:pt x="3844" y="13539"/>
                  </a:cubicBezTo>
                  <a:cubicBezTo>
                    <a:pt x="3855" y="13595"/>
                    <a:pt x="3877" y="13631"/>
                    <a:pt x="3899" y="13668"/>
                  </a:cubicBezTo>
                  <a:cubicBezTo>
                    <a:pt x="3899" y="13668"/>
                    <a:pt x="3899" y="13687"/>
                    <a:pt x="3910" y="13724"/>
                  </a:cubicBezTo>
                  <a:cubicBezTo>
                    <a:pt x="3910" y="13724"/>
                    <a:pt x="3910" y="13724"/>
                    <a:pt x="3910" y="13724"/>
                  </a:cubicBezTo>
                  <a:cubicBezTo>
                    <a:pt x="3932" y="13779"/>
                    <a:pt x="3943" y="13816"/>
                    <a:pt x="3943" y="13853"/>
                  </a:cubicBezTo>
                  <a:cubicBezTo>
                    <a:pt x="3954" y="13908"/>
                    <a:pt x="3998" y="13963"/>
                    <a:pt x="3998" y="13982"/>
                  </a:cubicBezTo>
                  <a:cubicBezTo>
                    <a:pt x="4009" y="13982"/>
                    <a:pt x="4009" y="14000"/>
                    <a:pt x="4009" y="14019"/>
                  </a:cubicBezTo>
                  <a:cubicBezTo>
                    <a:pt x="4009" y="14037"/>
                    <a:pt x="4009" y="14037"/>
                    <a:pt x="4009" y="14056"/>
                  </a:cubicBezTo>
                  <a:cubicBezTo>
                    <a:pt x="4020" y="14093"/>
                    <a:pt x="4031" y="14111"/>
                    <a:pt x="4042" y="14148"/>
                  </a:cubicBezTo>
                  <a:cubicBezTo>
                    <a:pt x="4053" y="14166"/>
                    <a:pt x="4053" y="14185"/>
                    <a:pt x="4053" y="14185"/>
                  </a:cubicBezTo>
                  <a:cubicBezTo>
                    <a:pt x="4053" y="14203"/>
                    <a:pt x="4053" y="14203"/>
                    <a:pt x="4053" y="14203"/>
                  </a:cubicBezTo>
                  <a:cubicBezTo>
                    <a:pt x="4053" y="14203"/>
                    <a:pt x="4031" y="14240"/>
                    <a:pt x="4042" y="14277"/>
                  </a:cubicBezTo>
                  <a:cubicBezTo>
                    <a:pt x="4042" y="14277"/>
                    <a:pt x="4053" y="14295"/>
                    <a:pt x="4053" y="14314"/>
                  </a:cubicBezTo>
                  <a:cubicBezTo>
                    <a:pt x="4075" y="14369"/>
                    <a:pt x="4075" y="14388"/>
                    <a:pt x="4064" y="14425"/>
                  </a:cubicBezTo>
                  <a:cubicBezTo>
                    <a:pt x="4042" y="14461"/>
                    <a:pt x="4064" y="14498"/>
                    <a:pt x="4086" y="14572"/>
                  </a:cubicBezTo>
                  <a:cubicBezTo>
                    <a:pt x="4097" y="14627"/>
                    <a:pt x="4119" y="14683"/>
                    <a:pt x="4119" y="14701"/>
                  </a:cubicBezTo>
                  <a:cubicBezTo>
                    <a:pt x="4130" y="14757"/>
                    <a:pt x="4141" y="14812"/>
                    <a:pt x="4152" y="14849"/>
                  </a:cubicBezTo>
                  <a:cubicBezTo>
                    <a:pt x="4163" y="14886"/>
                    <a:pt x="4163" y="14886"/>
                    <a:pt x="4163" y="14886"/>
                  </a:cubicBezTo>
                  <a:cubicBezTo>
                    <a:pt x="4163" y="14904"/>
                    <a:pt x="4163" y="14904"/>
                    <a:pt x="4174" y="14923"/>
                  </a:cubicBezTo>
                  <a:cubicBezTo>
                    <a:pt x="4185" y="14978"/>
                    <a:pt x="4218" y="15052"/>
                    <a:pt x="4240" y="15107"/>
                  </a:cubicBezTo>
                  <a:cubicBezTo>
                    <a:pt x="4251" y="15126"/>
                    <a:pt x="4251" y="15126"/>
                    <a:pt x="4251" y="15126"/>
                  </a:cubicBezTo>
                  <a:cubicBezTo>
                    <a:pt x="4262" y="15181"/>
                    <a:pt x="4283" y="15199"/>
                    <a:pt x="4305" y="15236"/>
                  </a:cubicBezTo>
                  <a:cubicBezTo>
                    <a:pt x="4316" y="15273"/>
                    <a:pt x="4338" y="15310"/>
                    <a:pt x="4349" y="15347"/>
                  </a:cubicBezTo>
                  <a:cubicBezTo>
                    <a:pt x="4360" y="15402"/>
                    <a:pt x="4393" y="15439"/>
                    <a:pt x="4415" y="15458"/>
                  </a:cubicBezTo>
                  <a:cubicBezTo>
                    <a:pt x="4426" y="15476"/>
                    <a:pt x="4426" y="15476"/>
                    <a:pt x="4437" y="15476"/>
                  </a:cubicBezTo>
                  <a:cubicBezTo>
                    <a:pt x="4448" y="15494"/>
                    <a:pt x="4459" y="15550"/>
                    <a:pt x="4470" y="15605"/>
                  </a:cubicBezTo>
                  <a:cubicBezTo>
                    <a:pt x="4470" y="15624"/>
                    <a:pt x="4470" y="15624"/>
                    <a:pt x="4470" y="15624"/>
                  </a:cubicBezTo>
                  <a:cubicBezTo>
                    <a:pt x="4481" y="15697"/>
                    <a:pt x="4514" y="15992"/>
                    <a:pt x="4525" y="16011"/>
                  </a:cubicBezTo>
                  <a:cubicBezTo>
                    <a:pt x="4536" y="16029"/>
                    <a:pt x="4536" y="16048"/>
                    <a:pt x="4536" y="16066"/>
                  </a:cubicBezTo>
                  <a:close/>
                  <a:moveTo>
                    <a:pt x="14249" y="12266"/>
                  </a:moveTo>
                  <a:cubicBezTo>
                    <a:pt x="14238" y="12303"/>
                    <a:pt x="14238" y="12303"/>
                    <a:pt x="14238" y="12303"/>
                  </a:cubicBezTo>
                  <a:cubicBezTo>
                    <a:pt x="14140" y="12248"/>
                    <a:pt x="14140" y="12248"/>
                    <a:pt x="14140" y="12248"/>
                  </a:cubicBezTo>
                  <a:cubicBezTo>
                    <a:pt x="14151" y="12211"/>
                    <a:pt x="14151" y="12211"/>
                    <a:pt x="14151" y="12211"/>
                  </a:cubicBezTo>
                  <a:cubicBezTo>
                    <a:pt x="15094" y="8374"/>
                    <a:pt x="17707" y="2435"/>
                    <a:pt x="19946" y="55"/>
                  </a:cubicBezTo>
                  <a:cubicBezTo>
                    <a:pt x="19990" y="0"/>
                    <a:pt x="19990" y="0"/>
                    <a:pt x="19990" y="0"/>
                  </a:cubicBezTo>
                  <a:cubicBezTo>
                    <a:pt x="19979" y="92"/>
                    <a:pt x="19979" y="92"/>
                    <a:pt x="19979" y="92"/>
                  </a:cubicBezTo>
                  <a:cubicBezTo>
                    <a:pt x="19979" y="92"/>
                    <a:pt x="19935" y="387"/>
                    <a:pt x="19924" y="701"/>
                  </a:cubicBezTo>
                  <a:cubicBezTo>
                    <a:pt x="19924" y="1291"/>
                    <a:pt x="19968" y="1586"/>
                    <a:pt x="20220" y="2269"/>
                  </a:cubicBezTo>
                  <a:cubicBezTo>
                    <a:pt x="20231" y="2306"/>
                    <a:pt x="20231" y="2306"/>
                    <a:pt x="20231" y="2306"/>
                  </a:cubicBezTo>
                  <a:cubicBezTo>
                    <a:pt x="20209" y="2324"/>
                    <a:pt x="20209" y="2324"/>
                    <a:pt x="20209" y="2324"/>
                  </a:cubicBezTo>
                  <a:cubicBezTo>
                    <a:pt x="17586" y="3966"/>
                    <a:pt x="14568" y="11326"/>
                    <a:pt x="14249" y="12266"/>
                  </a:cubicBezTo>
                  <a:close/>
                  <a:moveTo>
                    <a:pt x="21581" y="16454"/>
                  </a:moveTo>
                  <a:cubicBezTo>
                    <a:pt x="21581" y="16472"/>
                    <a:pt x="21581" y="16491"/>
                    <a:pt x="21570" y="16527"/>
                  </a:cubicBezTo>
                  <a:cubicBezTo>
                    <a:pt x="21537" y="16564"/>
                    <a:pt x="21515" y="16620"/>
                    <a:pt x="21493" y="16675"/>
                  </a:cubicBezTo>
                  <a:cubicBezTo>
                    <a:pt x="21460" y="16749"/>
                    <a:pt x="21438" y="16823"/>
                    <a:pt x="21383" y="16841"/>
                  </a:cubicBezTo>
                  <a:cubicBezTo>
                    <a:pt x="21351" y="16859"/>
                    <a:pt x="21351" y="16859"/>
                    <a:pt x="21351" y="16859"/>
                  </a:cubicBezTo>
                  <a:cubicBezTo>
                    <a:pt x="21285" y="16896"/>
                    <a:pt x="21241" y="16933"/>
                    <a:pt x="21186" y="17044"/>
                  </a:cubicBezTo>
                  <a:cubicBezTo>
                    <a:pt x="21164" y="17081"/>
                    <a:pt x="21120" y="17099"/>
                    <a:pt x="21098" y="17099"/>
                  </a:cubicBezTo>
                  <a:cubicBezTo>
                    <a:pt x="20835" y="17099"/>
                    <a:pt x="20736" y="17210"/>
                    <a:pt x="20637" y="17321"/>
                  </a:cubicBezTo>
                  <a:cubicBezTo>
                    <a:pt x="20582" y="17376"/>
                    <a:pt x="20516" y="17431"/>
                    <a:pt x="20429" y="17468"/>
                  </a:cubicBezTo>
                  <a:cubicBezTo>
                    <a:pt x="20396" y="17487"/>
                    <a:pt x="20352" y="17523"/>
                    <a:pt x="20308" y="17560"/>
                  </a:cubicBezTo>
                  <a:cubicBezTo>
                    <a:pt x="20286" y="17579"/>
                    <a:pt x="20286" y="17579"/>
                    <a:pt x="20286" y="17579"/>
                  </a:cubicBezTo>
                  <a:cubicBezTo>
                    <a:pt x="20264" y="17597"/>
                    <a:pt x="20253" y="17597"/>
                    <a:pt x="20231" y="17597"/>
                  </a:cubicBezTo>
                  <a:cubicBezTo>
                    <a:pt x="20220" y="17597"/>
                    <a:pt x="20187" y="17616"/>
                    <a:pt x="20187" y="17634"/>
                  </a:cubicBezTo>
                  <a:cubicBezTo>
                    <a:pt x="20187" y="17653"/>
                    <a:pt x="20242" y="17726"/>
                    <a:pt x="20275" y="17782"/>
                  </a:cubicBezTo>
                  <a:cubicBezTo>
                    <a:pt x="20330" y="17856"/>
                    <a:pt x="20363" y="17892"/>
                    <a:pt x="20374" y="17929"/>
                  </a:cubicBezTo>
                  <a:cubicBezTo>
                    <a:pt x="20385" y="18003"/>
                    <a:pt x="20396" y="18095"/>
                    <a:pt x="20407" y="18169"/>
                  </a:cubicBezTo>
                  <a:cubicBezTo>
                    <a:pt x="20429" y="18261"/>
                    <a:pt x="20483" y="18354"/>
                    <a:pt x="20527" y="18427"/>
                  </a:cubicBezTo>
                  <a:cubicBezTo>
                    <a:pt x="20560" y="18483"/>
                    <a:pt x="20615" y="18520"/>
                    <a:pt x="20659" y="18556"/>
                  </a:cubicBezTo>
                  <a:cubicBezTo>
                    <a:pt x="20670" y="18556"/>
                    <a:pt x="20692" y="18575"/>
                    <a:pt x="20703" y="18575"/>
                  </a:cubicBezTo>
                  <a:cubicBezTo>
                    <a:pt x="20736" y="18593"/>
                    <a:pt x="20747" y="18649"/>
                    <a:pt x="20758" y="18704"/>
                  </a:cubicBezTo>
                  <a:cubicBezTo>
                    <a:pt x="20758" y="18741"/>
                    <a:pt x="20769" y="18759"/>
                    <a:pt x="20791" y="18778"/>
                  </a:cubicBezTo>
                  <a:cubicBezTo>
                    <a:pt x="20802" y="18796"/>
                    <a:pt x="20802" y="18796"/>
                    <a:pt x="20802" y="18796"/>
                  </a:cubicBezTo>
                  <a:cubicBezTo>
                    <a:pt x="20791" y="18815"/>
                    <a:pt x="20791" y="18815"/>
                    <a:pt x="20791" y="18815"/>
                  </a:cubicBezTo>
                  <a:cubicBezTo>
                    <a:pt x="20791" y="18999"/>
                    <a:pt x="20912" y="19220"/>
                    <a:pt x="20999" y="19294"/>
                  </a:cubicBezTo>
                  <a:cubicBezTo>
                    <a:pt x="21043" y="19313"/>
                    <a:pt x="21032" y="19387"/>
                    <a:pt x="21032" y="19442"/>
                  </a:cubicBezTo>
                  <a:cubicBezTo>
                    <a:pt x="21032" y="19479"/>
                    <a:pt x="21021" y="19516"/>
                    <a:pt x="21032" y="19534"/>
                  </a:cubicBezTo>
                  <a:cubicBezTo>
                    <a:pt x="21043" y="19553"/>
                    <a:pt x="21043" y="19553"/>
                    <a:pt x="21043" y="19553"/>
                  </a:cubicBezTo>
                  <a:cubicBezTo>
                    <a:pt x="21065" y="19589"/>
                    <a:pt x="21098" y="19645"/>
                    <a:pt x="21109" y="19737"/>
                  </a:cubicBezTo>
                  <a:cubicBezTo>
                    <a:pt x="21109" y="19737"/>
                    <a:pt x="21120" y="19755"/>
                    <a:pt x="21120" y="19755"/>
                  </a:cubicBezTo>
                  <a:cubicBezTo>
                    <a:pt x="21131" y="19774"/>
                    <a:pt x="21142" y="19792"/>
                    <a:pt x="21142" y="19829"/>
                  </a:cubicBezTo>
                  <a:cubicBezTo>
                    <a:pt x="21142" y="19848"/>
                    <a:pt x="21153" y="19866"/>
                    <a:pt x="21153" y="19885"/>
                  </a:cubicBezTo>
                  <a:cubicBezTo>
                    <a:pt x="21153" y="19977"/>
                    <a:pt x="21164" y="20087"/>
                    <a:pt x="21109" y="20124"/>
                  </a:cubicBezTo>
                  <a:cubicBezTo>
                    <a:pt x="21087" y="20124"/>
                    <a:pt x="21076" y="20143"/>
                    <a:pt x="21065" y="20143"/>
                  </a:cubicBezTo>
                  <a:cubicBezTo>
                    <a:pt x="20977" y="20198"/>
                    <a:pt x="20933" y="20235"/>
                    <a:pt x="20692" y="20087"/>
                  </a:cubicBezTo>
                  <a:cubicBezTo>
                    <a:pt x="20681" y="20087"/>
                    <a:pt x="20659" y="20106"/>
                    <a:pt x="20637" y="20069"/>
                  </a:cubicBezTo>
                  <a:cubicBezTo>
                    <a:pt x="20560" y="19958"/>
                    <a:pt x="20472" y="19940"/>
                    <a:pt x="20374" y="19921"/>
                  </a:cubicBezTo>
                  <a:cubicBezTo>
                    <a:pt x="20363" y="19921"/>
                    <a:pt x="20352" y="19903"/>
                    <a:pt x="20341" y="19885"/>
                  </a:cubicBezTo>
                  <a:cubicBezTo>
                    <a:pt x="20330" y="19885"/>
                    <a:pt x="20330" y="19866"/>
                    <a:pt x="20319" y="19866"/>
                  </a:cubicBezTo>
                  <a:cubicBezTo>
                    <a:pt x="20297" y="19866"/>
                    <a:pt x="20275" y="19866"/>
                    <a:pt x="20253" y="19866"/>
                  </a:cubicBezTo>
                  <a:cubicBezTo>
                    <a:pt x="20220" y="19866"/>
                    <a:pt x="20198" y="19848"/>
                    <a:pt x="20165" y="19848"/>
                  </a:cubicBezTo>
                  <a:cubicBezTo>
                    <a:pt x="20154" y="19829"/>
                    <a:pt x="20143" y="19829"/>
                    <a:pt x="20132" y="19811"/>
                  </a:cubicBezTo>
                  <a:cubicBezTo>
                    <a:pt x="20132" y="19792"/>
                    <a:pt x="20121" y="19792"/>
                    <a:pt x="20121" y="19792"/>
                  </a:cubicBezTo>
                  <a:cubicBezTo>
                    <a:pt x="20099" y="19774"/>
                    <a:pt x="20066" y="19774"/>
                    <a:pt x="20044" y="19774"/>
                  </a:cubicBezTo>
                  <a:cubicBezTo>
                    <a:pt x="20022" y="19774"/>
                    <a:pt x="19990" y="19774"/>
                    <a:pt x="19968" y="19755"/>
                  </a:cubicBezTo>
                  <a:cubicBezTo>
                    <a:pt x="19946" y="19755"/>
                    <a:pt x="19935" y="19737"/>
                    <a:pt x="19935" y="19719"/>
                  </a:cubicBezTo>
                  <a:cubicBezTo>
                    <a:pt x="19924" y="19719"/>
                    <a:pt x="19924" y="19700"/>
                    <a:pt x="19924" y="19700"/>
                  </a:cubicBezTo>
                  <a:cubicBezTo>
                    <a:pt x="19781" y="19700"/>
                    <a:pt x="19660" y="19626"/>
                    <a:pt x="19540" y="19479"/>
                  </a:cubicBezTo>
                  <a:cubicBezTo>
                    <a:pt x="19474" y="19497"/>
                    <a:pt x="19419" y="19460"/>
                    <a:pt x="19353" y="19442"/>
                  </a:cubicBezTo>
                  <a:cubicBezTo>
                    <a:pt x="19331" y="19423"/>
                    <a:pt x="19309" y="19423"/>
                    <a:pt x="19287" y="19405"/>
                  </a:cubicBezTo>
                  <a:cubicBezTo>
                    <a:pt x="19276" y="19460"/>
                    <a:pt x="19265" y="19516"/>
                    <a:pt x="19254" y="19589"/>
                  </a:cubicBezTo>
                  <a:cubicBezTo>
                    <a:pt x="19221" y="19700"/>
                    <a:pt x="19199" y="19829"/>
                    <a:pt x="19199" y="19940"/>
                  </a:cubicBezTo>
                  <a:cubicBezTo>
                    <a:pt x="19199" y="19958"/>
                    <a:pt x="19199" y="19958"/>
                    <a:pt x="19199" y="19958"/>
                  </a:cubicBezTo>
                  <a:cubicBezTo>
                    <a:pt x="19188" y="19977"/>
                    <a:pt x="19188" y="19977"/>
                    <a:pt x="19188" y="19977"/>
                  </a:cubicBezTo>
                  <a:cubicBezTo>
                    <a:pt x="19166" y="19995"/>
                    <a:pt x="19144" y="20014"/>
                    <a:pt x="19133" y="20032"/>
                  </a:cubicBezTo>
                  <a:cubicBezTo>
                    <a:pt x="19101" y="20051"/>
                    <a:pt x="19079" y="20069"/>
                    <a:pt x="19068" y="20124"/>
                  </a:cubicBezTo>
                  <a:cubicBezTo>
                    <a:pt x="19057" y="20198"/>
                    <a:pt x="19046" y="20309"/>
                    <a:pt x="19046" y="20401"/>
                  </a:cubicBezTo>
                  <a:cubicBezTo>
                    <a:pt x="19046" y="20419"/>
                    <a:pt x="19046" y="20419"/>
                    <a:pt x="19046" y="20419"/>
                  </a:cubicBezTo>
                  <a:cubicBezTo>
                    <a:pt x="19046" y="20438"/>
                    <a:pt x="19046" y="20438"/>
                    <a:pt x="19046" y="20438"/>
                  </a:cubicBezTo>
                  <a:cubicBezTo>
                    <a:pt x="18903" y="20659"/>
                    <a:pt x="18881" y="20954"/>
                    <a:pt x="18892" y="21157"/>
                  </a:cubicBezTo>
                  <a:cubicBezTo>
                    <a:pt x="18892" y="21194"/>
                    <a:pt x="18892" y="21194"/>
                    <a:pt x="18892" y="21194"/>
                  </a:cubicBezTo>
                  <a:cubicBezTo>
                    <a:pt x="18881" y="21194"/>
                    <a:pt x="18881" y="21194"/>
                    <a:pt x="18881" y="21194"/>
                  </a:cubicBezTo>
                  <a:cubicBezTo>
                    <a:pt x="18859" y="21231"/>
                    <a:pt x="18848" y="21305"/>
                    <a:pt x="18826" y="21379"/>
                  </a:cubicBezTo>
                  <a:cubicBezTo>
                    <a:pt x="18804" y="21471"/>
                    <a:pt x="18782" y="21582"/>
                    <a:pt x="18727" y="21600"/>
                  </a:cubicBezTo>
                  <a:cubicBezTo>
                    <a:pt x="18662" y="21600"/>
                    <a:pt x="18618" y="21489"/>
                    <a:pt x="18563" y="21360"/>
                  </a:cubicBezTo>
                  <a:cubicBezTo>
                    <a:pt x="18530" y="21286"/>
                    <a:pt x="18486" y="21194"/>
                    <a:pt x="18464" y="21176"/>
                  </a:cubicBezTo>
                  <a:cubicBezTo>
                    <a:pt x="18464" y="21176"/>
                    <a:pt x="18453" y="21176"/>
                    <a:pt x="18442" y="21176"/>
                  </a:cubicBezTo>
                  <a:cubicBezTo>
                    <a:pt x="18431" y="21176"/>
                    <a:pt x="18409" y="21176"/>
                    <a:pt x="18409" y="21139"/>
                  </a:cubicBezTo>
                  <a:cubicBezTo>
                    <a:pt x="18398" y="21120"/>
                    <a:pt x="18387" y="21102"/>
                    <a:pt x="18365" y="21084"/>
                  </a:cubicBezTo>
                  <a:cubicBezTo>
                    <a:pt x="18343" y="21047"/>
                    <a:pt x="18321" y="21010"/>
                    <a:pt x="18321" y="20954"/>
                  </a:cubicBezTo>
                  <a:cubicBezTo>
                    <a:pt x="18321" y="20936"/>
                    <a:pt x="18321" y="20918"/>
                    <a:pt x="18332" y="20899"/>
                  </a:cubicBezTo>
                  <a:cubicBezTo>
                    <a:pt x="18332" y="20899"/>
                    <a:pt x="18332" y="20899"/>
                    <a:pt x="18332" y="20899"/>
                  </a:cubicBezTo>
                  <a:cubicBezTo>
                    <a:pt x="18321" y="20862"/>
                    <a:pt x="18310" y="20825"/>
                    <a:pt x="18299" y="20788"/>
                  </a:cubicBezTo>
                  <a:cubicBezTo>
                    <a:pt x="18266" y="20715"/>
                    <a:pt x="18244" y="20641"/>
                    <a:pt x="18233" y="20549"/>
                  </a:cubicBezTo>
                  <a:cubicBezTo>
                    <a:pt x="18102" y="20346"/>
                    <a:pt x="18047" y="20014"/>
                    <a:pt x="17992" y="19719"/>
                  </a:cubicBezTo>
                  <a:cubicBezTo>
                    <a:pt x="17970" y="19626"/>
                    <a:pt x="17959" y="19534"/>
                    <a:pt x="17937" y="19442"/>
                  </a:cubicBezTo>
                  <a:cubicBezTo>
                    <a:pt x="17937" y="19442"/>
                    <a:pt x="17937" y="19442"/>
                    <a:pt x="17937" y="19442"/>
                  </a:cubicBezTo>
                  <a:cubicBezTo>
                    <a:pt x="17926" y="19442"/>
                    <a:pt x="17915" y="19442"/>
                    <a:pt x="17904" y="19442"/>
                  </a:cubicBezTo>
                  <a:cubicBezTo>
                    <a:pt x="17882" y="19442"/>
                    <a:pt x="17871" y="19423"/>
                    <a:pt x="17772" y="19608"/>
                  </a:cubicBezTo>
                  <a:cubicBezTo>
                    <a:pt x="17740" y="19663"/>
                    <a:pt x="17696" y="19682"/>
                    <a:pt x="17663" y="19700"/>
                  </a:cubicBezTo>
                  <a:cubicBezTo>
                    <a:pt x="17652" y="19719"/>
                    <a:pt x="17641" y="19719"/>
                    <a:pt x="17641" y="19719"/>
                  </a:cubicBezTo>
                  <a:cubicBezTo>
                    <a:pt x="17597" y="19903"/>
                    <a:pt x="17509" y="20032"/>
                    <a:pt x="17421" y="20161"/>
                  </a:cubicBezTo>
                  <a:cubicBezTo>
                    <a:pt x="17399" y="20198"/>
                    <a:pt x="17377" y="20235"/>
                    <a:pt x="17355" y="20272"/>
                  </a:cubicBezTo>
                  <a:cubicBezTo>
                    <a:pt x="17344" y="20290"/>
                    <a:pt x="17344" y="20290"/>
                    <a:pt x="17344" y="20290"/>
                  </a:cubicBezTo>
                  <a:cubicBezTo>
                    <a:pt x="17333" y="20272"/>
                    <a:pt x="17333" y="20272"/>
                    <a:pt x="17333" y="20272"/>
                  </a:cubicBezTo>
                  <a:cubicBezTo>
                    <a:pt x="17333" y="20272"/>
                    <a:pt x="17333" y="20272"/>
                    <a:pt x="17322" y="20272"/>
                  </a:cubicBezTo>
                  <a:cubicBezTo>
                    <a:pt x="17279" y="20272"/>
                    <a:pt x="17224" y="20309"/>
                    <a:pt x="17191" y="20364"/>
                  </a:cubicBezTo>
                  <a:cubicBezTo>
                    <a:pt x="17169" y="20419"/>
                    <a:pt x="17136" y="20493"/>
                    <a:pt x="17136" y="20604"/>
                  </a:cubicBezTo>
                  <a:cubicBezTo>
                    <a:pt x="17136" y="20622"/>
                    <a:pt x="17136" y="20622"/>
                    <a:pt x="17136" y="20622"/>
                  </a:cubicBezTo>
                  <a:cubicBezTo>
                    <a:pt x="17125" y="20659"/>
                    <a:pt x="17125" y="20659"/>
                    <a:pt x="17125" y="20659"/>
                  </a:cubicBezTo>
                  <a:cubicBezTo>
                    <a:pt x="16960" y="20918"/>
                    <a:pt x="16851" y="21065"/>
                    <a:pt x="16796" y="21065"/>
                  </a:cubicBezTo>
                  <a:cubicBezTo>
                    <a:pt x="16796" y="21065"/>
                    <a:pt x="16785" y="21065"/>
                    <a:pt x="16785" y="21065"/>
                  </a:cubicBezTo>
                  <a:cubicBezTo>
                    <a:pt x="16774" y="21047"/>
                    <a:pt x="16763" y="21047"/>
                    <a:pt x="16763" y="21028"/>
                  </a:cubicBezTo>
                  <a:cubicBezTo>
                    <a:pt x="16697" y="20973"/>
                    <a:pt x="16697" y="20862"/>
                    <a:pt x="16686" y="20751"/>
                  </a:cubicBezTo>
                  <a:cubicBezTo>
                    <a:pt x="16675" y="20696"/>
                    <a:pt x="16675" y="20622"/>
                    <a:pt x="16653" y="20567"/>
                  </a:cubicBezTo>
                  <a:cubicBezTo>
                    <a:pt x="16642" y="20567"/>
                    <a:pt x="16642" y="20567"/>
                    <a:pt x="16642" y="20567"/>
                  </a:cubicBezTo>
                  <a:cubicBezTo>
                    <a:pt x="16642" y="20549"/>
                    <a:pt x="16642" y="20549"/>
                    <a:pt x="16642" y="20549"/>
                  </a:cubicBezTo>
                  <a:cubicBezTo>
                    <a:pt x="16620" y="19995"/>
                    <a:pt x="16609" y="19331"/>
                    <a:pt x="16631" y="18778"/>
                  </a:cubicBezTo>
                  <a:cubicBezTo>
                    <a:pt x="16598" y="18759"/>
                    <a:pt x="16543" y="18759"/>
                    <a:pt x="16532" y="18759"/>
                  </a:cubicBezTo>
                  <a:cubicBezTo>
                    <a:pt x="16488" y="18815"/>
                    <a:pt x="16444" y="18815"/>
                    <a:pt x="16401" y="18833"/>
                  </a:cubicBezTo>
                  <a:cubicBezTo>
                    <a:pt x="16368" y="18852"/>
                    <a:pt x="16324" y="18852"/>
                    <a:pt x="16291" y="18888"/>
                  </a:cubicBezTo>
                  <a:cubicBezTo>
                    <a:pt x="16269" y="18907"/>
                    <a:pt x="16247" y="18944"/>
                    <a:pt x="16225" y="18981"/>
                  </a:cubicBezTo>
                  <a:cubicBezTo>
                    <a:pt x="16192" y="19018"/>
                    <a:pt x="16159" y="19073"/>
                    <a:pt x="16115" y="19091"/>
                  </a:cubicBezTo>
                  <a:cubicBezTo>
                    <a:pt x="16082" y="19110"/>
                    <a:pt x="16049" y="19128"/>
                    <a:pt x="16027" y="19128"/>
                  </a:cubicBezTo>
                  <a:cubicBezTo>
                    <a:pt x="15983" y="19147"/>
                    <a:pt x="15929" y="19165"/>
                    <a:pt x="15896" y="19184"/>
                  </a:cubicBezTo>
                  <a:cubicBezTo>
                    <a:pt x="15885" y="19202"/>
                    <a:pt x="15885" y="19202"/>
                    <a:pt x="15874" y="19220"/>
                  </a:cubicBezTo>
                  <a:cubicBezTo>
                    <a:pt x="15863" y="19257"/>
                    <a:pt x="15852" y="19294"/>
                    <a:pt x="15830" y="19294"/>
                  </a:cubicBezTo>
                  <a:cubicBezTo>
                    <a:pt x="15797" y="19294"/>
                    <a:pt x="15797" y="19294"/>
                    <a:pt x="15797" y="19294"/>
                  </a:cubicBezTo>
                  <a:cubicBezTo>
                    <a:pt x="15687" y="19331"/>
                    <a:pt x="15577" y="19368"/>
                    <a:pt x="15468" y="19460"/>
                  </a:cubicBezTo>
                  <a:cubicBezTo>
                    <a:pt x="15457" y="19460"/>
                    <a:pt x="15457" y="19460"/>
                    <a:pt x="15457" y="19460"/>
                  </a:cubicBezTo>
                  <a:cubicBezTo>
                    <a:pt x="15457" y="19460"/>
                    <a:pt x="15457" y="19460"/>
                    <a:pt x="15457" y="19460"/>
                  </a:cubicBezTo>
                  <a:cubicBezTo>
                    <a:pt x="15424" y="19442"/>
                    <a:pt x="15391" y="19460"/>
                    <a:pt x="15369" y="19479"/>
                  </a:cubicBezTo>
                  <a:cubicBezTo>
                    <a:pt x="15336" y="19497"/>
                    <a:pt x="15314" y="19497"/>
                    <a:pt x="15281" y="19516"/>
                  </a:cubicBezTo>
                  <a:cubicBezTo>
                    <a:pt x="15270" y="19516"/>
                    <a:pt x="15270" y="19516"/>
                    <a:pt x="15270" y="19516"/>
                  </a:cubicBezTo>
                  <a:cubicBezTo>
                    <a:pt x="15259" y="19479"/>
                    <a:pt x="15259" y="19479"/>
                    <a:pt x="15259" y="19479"/>
                  </a:cubicBezTo>
                  <a:cubicBezTo>
                    <a:pt x="15259" y="19460"/>
                    <a:pt x="15259" y="19460"/>
                    <a:pt x="15237" y="19460"/>
                  </a:cubicBezTo>
                  <a:cubicBezTo>
                    <a:pt x="15215" y="19460"/>
                    <a:pt x="15193" y="19479"/>
                    <a:pt x="15171" y="19460"/>
                  </a:cubicBezTo>
                  <a:cubicBezTo>
                    <a:pt x="15160" y="19442"/>
                    <a:pt x="15160" y="19442"/>
                    <a:pt x="15160" y="19442"/>
                  </a:cubicBezTo>
                  <a:cubicBezTo>
                    <a:pt x="15149" y="19423"/>
                    <a:pt x="15149" y="19423"/>
                    <a:pt x="15149" y="19423"/>
                  </a:cubicBezTo>
                  <a:cubicBezTo>
                    <a:pt x="15127" y="19220"/>
                    <a:pt x="15204" y="19054"/>
                    <a:pt x="15270" y="18925"/>
                  </a:cubicBezTo>
                  <a:cubicBezTo>
                    <a:pt x="15358" y="18741"/>
                    <a:pt x="15424" y="18520"/>
                    <a:pt x="15468" y="18243"/>
                  </a:cubicBezTo>
                  <a:cubicBezTo>
                    <a:pt x="15479" y="18169"/>
                    <a:pt x="15522" y="18132"/>
                    <a:pt x="15555" y="18095"/>
                  </a:cubicBezTo>
                  <a:cubicBezTo>
                    <a:pt x="15577" y="18077"/>
                    <a:pt x="15588" y="18058"/>
                    <a:pt x="15599" y="18040"/>
                  </a:cubicBezTo>
                  <a:cubicBezTo>
                    <a:pt x="15654" y="17948"/>
                    <a:pt x="15676" y="17856"/>
                    <a:pt x="15709" y="17763"/>
                  </a:cubicBezTo>
                  <a:cubicBezTo>
                    <a:pt x="15764" y="17597"/>
                    <a:pt x="15808" y="17450"/>
                    <a:pt x="15907" y="17357"/>
                  </a:cubicBezTo>
                  <a:cubicBezTo>
                    <a:pt x="15940" y="17321"/>
                    <a:pt x="15951" y="17284"/>
                    <a:pt x="15972" y="17247"/>
                  </a:cubicBezTo>
                  <a:cubicBezTo>
                    <a:pt x="15983" y="17228"/>
                    <a:pt x="15983" y="17210"/>
                    <a:pt x="15994" y="17191"/>
                  </a:cubicBezTo>
                  <a:cubicBezTo>
                    <a:pt x="15994" y="17191"/>
                    <a:pt x="16005" y="17136"/>
                    <a:pt x="16005" y="17099"/>
                  </a:cubicBezTo>
                  <a:cubicBezTo>
                    <a:pt x="15940" y="17044"/>
                    <a:pt x="15907" y="17007"/>
                    <a:pt x="15874" y="16970"/>
                  </a:cubicBezTo>
                  <a:cubicBezTo>
                    <a:pt x="15841" y="16933"/>
                    <a:pt x="15819" y="16915"/>
                    <a:pt x="15775" y="16878"/>
                  </a:cubicBezTo>
                  <a:cubicBezTo>
                    <a:pt x="15775" y="16878"/>
                    <a:pt x="15764" y="16878"/>
                    <a:pt x="15764" y="16878"/>
                  </a:cubicBezTo>
                  <a:cubicBezTo>
                    <a:pt x="15764" y="16878"/>
                    <a:pt x="15753" y="16878"/>
                    <a:pt x="15753" y="16878"/>
                  </a:cubicBezTo>
                  <a:cubicBezTo>
                    <a:pt x="15731" y="16896"/>
                    <a:pt x="15731" y="16896"/>
                    <a:pt x="15731" y="16896"/>
                  </a:cubicBezTo>
                  <a:cubicBezTo>
                    <a:pt x="15720" y="16859"/>
                    <a:pt x="15720" y="16859"/>
                    <a:pt x="15720" y="16859"/>
                  </a:cubicBezTo>
                  <a:cubicBezTo>
                    <a:pt x="15709" y="16841"/>
                    <a:pt x="15698" y="16823"/>
                    <a:pt x="15665" y="16823"/>
                  </a:cubicBezTo>
                  <a:cubicBezTo>
                    <a:pt x="15654" y="16823"/>
                    <a:pt x="15632" y="16823"/>
                    <a:pt x="15610" y="16823"/>
                  </a:cubicBezTo>
                  <a:cubicBezTo>
                    <a:pt x="15566" y="16786"/>
                    <a:pt x="15512" y="16712"/>
                    <a:pt x="15457" y="16638"/>
                  </a:cubicBezTo>
                  <a:cubicBezTo>
                    <a:pt x="15402" y="16564"/>
                    <a:pt x="15347" y="16472"/>
                    <a:pt x="15303" y="16454"/>
                  </a:cubicBezTo>
                  <a:cubicBezTo>
                    <a:pt x="15281" y="16454"/>
                    <a:pt x="15248" y="16454"/>
                    <a:pt x="15215" y="16472"/>
                  </a:cubicBezTo>
                  <a:cubicBezTo>
                    <a:pt x="15160" y="16472"/>
                    <a:pt x="15105" y="16491"/>
                    <a:pt x="15062" y="16454"/>
                  </a:cubicBezTo>
                  <a:cubicBezTo>
                    <a:pt x="15051" y="16472"/>
                    <a:pt x="15040" y="16472"/>
                    <a:pt x="15029" y="16472"/>
                  </a:cubicBezTo>
                  <a:cubicBezTo>
                    <a:pt x="15007" y="16472"/>
                    <a:pt x="14985" y="16454"/>
                    <a:pt x="14963" y="16454"/>
                  </a:cubicBezTo>
                  <a:cubicBezTo>
                    <a:pt x="14952" y="16454"/>
                    <a:pt x="14930" y="16435"/>
                    <a:pt x="14908" y="16435"/>
                  </a:cubicBezTo>
                  <a:cubicBezTo>
                    <a:pt x="14875" y="16435"/>
                    <a:pt x="14864" y="16380"/>
                    <a:pt x="14853" y="16361"/>
                  </a:cubicBezTo>
                  <a:cubicBezTo>
                    <a:pt x="14853" y="16343"/>
                    <a:pt x="14842" y="16343"/>
                    <a:pt x="14842" y="16325"/>
                  </a:cubicBezTo>
                  <a:cubicBezTo>
                    <a:pt x="14798" y="16306"/>
                    <a:pt x="14798" y="16306"/>
                    <a:pt x="14798" y="16306"/>
                  </a:cubicBezTo>
                  <a:cubicBezTo>
                    <a:pt x="14633" y="16195"/>
                    <a:pt x="14447" y="16085"/>
                    <a:pt x="14414" y="15937"/>
                  </a:cubicBezTo>
                  <a:cubicBezTo>
                    <a:pt x="14381" y="15753"/>
                    <a:pt x="14546" y="15605"/>
                    <a:pt x="14655" y="15513"/>
                  </a:cubicBezTo>
                  <a:cubicBezTo>
                    <a:pt x="14688" y="15476"/>
                    <a:pt x="14688" y="15476"/>
                    <a:pt x="14688" y="15476"/>
                  </a:cubicBezTo>
                  <a:cubicBezTo>
                    <a:pt x="14699" y="15476"/>
                    <a:pt x="14699" y="15476"/>
                    <a:pt x="14699" y="15476"/>
                  </a:cubicBezTo>
                  <a:cubicBezTo>
                    <a:pt x="14743" y="15513"/>
                    <a:pt x="14853" y="15494"/>
                    <a:pt x="14886" y="15458"/>
                  </a:cubicBezTo>
                  <a:cubicBezTo>
                    <a:pt x="14897" y="15439"/>
                    <a:pt x="14897" y="15439"/>
                    <a:pt x="14897" y="15439"/>
                  </a:cubicBezTo>
                  <a:cubicBezTo>
                    <a:pt x="14996" y="15292"/>
                    <a:pt x="15094" y="15162"/>
                    <a:pt x="15226" y="15070"/>
                  </a:cubicBezTo>
                  <a:cubicBezTo>
                    <a:pt x="15237" y="15070"/>
                    <a:pt x="15237" y="15070"/>
                    <a:pt x="15237" y="15070"/>
                  </a:cubicBezTo>
                  <a:cubicBezTo>
                    <a:pt x="15237" y="15070"/>
                    <a:pt x="15237" y="15070"/>
                    <a:pt x="15237" y="15070"/>
                  </a:cubicBezTo>
                  <a:cubicBezTo>
                    <a:pt x="15281" y="15089"/>
                    <a:pt x="15325" y="15070"/>
                    <a:pt x="15369" y="15052"/>
                  </a:cubicBezTo>
                  <a:cubicBezTo>
                    <a:pt x="15413" y="15033"/>
                    <a:pt x="15446" y="14996"/>
                    <a:pt x="15479" y="14996"/>
                  </a:cubicBezTo>
                  <a:cubicBezTo>
                    <a:pt x="15490" y="14996"/>
                    <a:pt x="15501" y="14996"/>
                    <a:pt x="15512" y="15015"/>
                  </a:cubicBezTo>
                  <a:cubicBezTo>
                    <a:pt x="15522" y="15015"/>
                    <a:pt x="15522" y="15015"/>
                    <a:pt x="15533" y="15015"/>
                  </a:cubicBezTo>
                  <a:cubicBezTo>
                    <a:pt x="15533" y="15015"/>
                    <a:pt x="15533" y="15015"/>
                    <a:pt x="15533" y="15015"/>
                  </a:cubicBezTo>
                  <a:cubicBezTo>
                    <a:pt x="15533" y="14996"/>
                    <a:pt x="15544" y="14960"/>
                    <a:pt x="15555" y="14941"/>
                  </a:cubicBezTo>
                  <a:cubicBezTo>
                    <a:pt x="15588" y="14904"/>
                    <a:pt x="15632" y="14886"/>
                    <a:pt x="15676" y="14849"/>
                  </a:cubicBezTo>
                  <a:cubicBezTo>
                    <a:pt x="15720" y="14830"/>
                    <a:pt x="15764" y="14812"/>
                    <a:pt x="15797" y="14775"/>
                  </a:cubicBezTo>
                  <a:cubicBezTo>
                    <a:pt x="15808" y="14757"/>
                    <a:pt x="15830" y="14757"/>
                    <a:pt x="15852" y="14757"/>
                  </a:cubicBezTo>
                  <a:cubicBezTo>
                    <a:pt x="15852" y="14757"/>
                    <a:pt x="15852" y="14757"/>
                    <a:pt x="15852" y="14757"/>
                  </a:cubicBezTo>
                  <a:cubicBezTo>
                    <a:pt x="15885" y="14701"/>
                    <a:pt x="15940" y="14701"/>
                    <a:pt x="15983" y="14701"/>
                  </a:cubicBezTo>
                  <a:cubicBezTo>
                    <a:pt x="16016" y="14701"/>
                    <a:pt x="16049" y="14701"/>
                    <a:pt x="16071" y="14683"/>
                  </a:cubicBezTo>
                  <a:cubicBezTo>
                    <a:pt x="16038" y="14591"/>
                    <a:pt x="15918" y="14480"/>
                    <a:pt x="15852" y="14406"/>
                  </a:cubicBezTo>
                  <a:cubicBezTo>
                    <a:pt x="15830" y="14406"/>
                    <a:pt x="15819" y="14388"/>
                    <a:pt x="15808" y="14369"/>
                  </a:cubicBezTo>
                  <a:cubicBezTo>
                    <a:pt x="15797" y="14369"/>
                    <a:pt x="15786" y="14351"/>
                    <a:pt x="15786" y="14332"/>
                  </a:cubicBezTo>
                  <a:cubicBezTo>
                    <a:pt x="15786" y="14314"/>
                    <a:pt x="15775" y="14314"/>
                    <a:pt x="15775" y="14295"/>
                  </a:cubicBezTo>
                  <a:cubicBezTo>
                    <a:pt x="15775" y="14295"/>
                    <a:pt x="15775" y="14295"/>
                    <a:pt x="15764" y="14295"/>
                  </a:cubicBezTo>
                  <a:cubicBezTo>
                    <a:pt x="15764" y="14295"/>
                    <a:pt x="15753" y="14295"/>
                    <a:pt x="15742" y="14295"/>
                  </a:cubicBezTo>
                  <a:cubicBezTo>
                    <a:pt x="15731" y="14277"/>
                    <a:pt x="15720" y="14259"/>
                    <a:pt x="15720" y="14240"/>
                  </a:cubicBezTo>
                  <a:cubicBezTo>
                    <a:pt x="15709" y="14240"/>
                    <a:pt x="15709" y="14222"/>
                    <a:pt x="15709" y="14222"/>
                  </a:cubicBezTo>
                  <a:cubicBezTo>
                    <a:pt x="15698" y="14222"/>
                    <a:pt x="15687" y="14203"/>
                    <a:pt x="15676" y="14185"/>
                  </a:cubicBezTo>
                  <a:cubicBezTo>
                    <a:pt x="15665" y="14166"/>
                    <a:pt x="15665" y="14148"/>
                    <a:pt x="15654" y="14148"/>
                  </a:cubicBezTo>
                  <a:cubicBezTo>
                    <a:pt x="15654" y="14129"/>
                    <a:pt x="15643" y="14129"/>
                    <a:pt x="15632" y="14111"/>
                  </a:cubicBezTo>
                  <a:cubicBezTo>
                    <a:pt x="15621" y="14111"/>
                    <a:pt x="15610" y="14093"/>
                    <a:pt x="15599" y="14093"/>
                  </a:cubicBezTo>
                  <a:cubicBezTo>
                    <a:pt x="15588" y="14093"/>
                    <a:pt x="15577" y="14093"/>
                    <a:pt x="15566" y="14074"/>
                  </a:cubicBezTo>
                  <a:cubicBezTo>
                    <a:pt x="15555" y="14056"/>
                    <a:pt x="15544" y="14037"/>
                    <a:pt x="15533" y="14019"/>
                  </a:cubicBezTo>
                  <a:cubicBezTo>
                    <a:pt x="15490" y="13982"/>
                    <a:pt x="15446" y="13927"/>
                    <a:pt x="15424" y="13797"/>
                  </a:cubicBezTo>
                  <a:cubicBezTo>
                    <a:pt x="15413" y="13705"/>
                    <a:pt x="15325" y="13668"/>
                    <a:pt x="15281" y="13650"/>
                  </a:cubicBezTo>
                  <a:cubicBezTo>
                    <a:pt x="15259" y="13631"/>
                    <a:pt x="15248" y="13613"/>
                    <a:pt x="15248" y="13595"/>
                  </a:cubicBezTo>
                  <a:cubicBezTo>
                    <a:pt x="15248" y="13576"/>
                    <a:pt x="15237" y="13576"/>
                    <a:pt x="15237" y="13558"/>
                  </a:cubicBezTo>
                  <a:cubicBezTo>
                    <a:pt x="15237" y="13576"/>
                    <a:pt x="15237" y="13558"/>
                    <a:pt x="15237" y="13558"/>
                  </a:cubicBezTo>
                  <a:cubicBezTo>
                    <a:pt x="15226" y="13558"/>
                    <a:pt x="15215" y="13558"/>
                    <a:pt x="15204" y="13539"/>
                  </a:cubicBezTo>
                  <a:cubicBezTo>
                    <a:pt x="15182" y="13484"/>
                    <a:pt x="15149" y="13447"/>
                    <a:pt x="15116" y="13392"/>
                  </a:cubicBezTo>
                  <a:cubicBezTo>
                    <a:pt x="15062" y="13318"/>
                    <a:pt x="15007" y="13244"/>
                    <a:pt x="14974" y="13133"/>
                  </a:cubicBezTo>
                  <a:cubicBezTo>
                    <a:pt x="14963" y="13115"/>
                    <a:pt x="14908" y="12930"/>
                    <a:pt x="14908" y="12857"/>
                  </a:cubicBezTo>
                  <a:cubicBezTo>
                    <a:pt x="14908" y="12838"/>
                    <a:pt x="14908" y="12801"/>
                    <a:pt x="14919" y="12783"/>
                  </a:cubicBezTo>
                  <a:cubicBezTo>
                    <a:pt x="14974" y="12709"/>
                    <a:pt x="15149" y="12709"/>
                    <a:pt x="15248" y="12728"/>
                  </a:cubicBezTo>
                  <a:cubicBezTo>
                    <a:pt x="15259" y="12746"/>
                    <a:pt x="15259" y="12746"/>
                    <a:pt x="15270" y="12764"/>
                  </a:cubicBezTo>
                  <a:cubicBezTo>
                    <a:pt x="15281" y="12764"/>
                    <a:pt x="15292" y="12764"/>
                    <a:pt x="15303" y="12764"/>
                  </a:cubicBezTo>
                  <a:cubicBezTo>
                    <a:pt x="15325" y="12764"/>
                    <a:pt x="15347" y="12764"/>
                    <a:pt x="15369" y="12764"/>
                  </a:cubicBezTo>
                  <a:cubicBezTo>
                    <a:pt x="15424" y="12746"/>
                    <a:pt x="15479" y="12746"/>
                    <a:pt x="15522" y="12783"/>
                  </a:cubicBezTo>
                  <a:cubicBezTo>
                    <a:pt x="15621" y="12857"/>
                    <a:pt x="15687" y="12838"/>
                    <a:pt x="15742" y="12820"/>
                  </a:cubicBezTo>
                  <a:cubicBezTo>
                    <a:pt x="15775" y="12801"/>
                    <a:pt x="15819" y="12801"/>
                    <a:pt x="15863" y="12801"/>
                  </a:cubicBezTo>
                  <a:cubicBezTo>
                    <a:pt x="15885" y="12801"/>
                    <a:pt x="15907" y="12820"/>
                    <a:pt x="15918" y="12838"/>
                  </a:cubicBezTo>
                  <a:cubicBezTo>
                    <a:pt x="15940" y="12857"/>
                    <a:pt x="15951" y="12875"/>
                    <a:pt x="15972" y="12894"/>
                  </a:cubicBezTo>
                  <a:cubicBezTo>
                    <a:pt x="15972" y="12894"/>
                    <a:pt x="15983" y="12875"/>
                    <a:pt x="15994" y="12857"/>
                  </a:cubicBezTo>
                  <a:cubicBezTo>
                    <a:pt x="16016" y="12838"/>
                    <a:pt x="16038" y="12820"/>
                    <a:pt x="16060" y="12820"/>
                  </a:cubicBezTo>
                  <a:cubicBezTo>
                    <a:pt x="16071" y="12820"/>
                    <a:pt x="16082" y="12838"/>
                    <a:pt x="16093" y="12838"/>
                  </a:cubicBezTo>
                  <a:cubicBezTo>
                    <a:pt x="16104" y="12857"/>
                    <a:pt x="16115" y="12857"/>
                    <a:pt x="16126" y="12857"/>
                  </a:cubicBezTo>
                  <a:cubicBezTo>
                    <a:pt x="16170" y="12838"/>
                    <a:pt x="16214" y="12857"/>
                    <a:pt x="16247" y="12857"/>
                  </a:cubicBezTo>
                  <a:cubicBezTo>
                    <a:pt x="16269" y="12857"/>
                    <a:pt x="16291" y="12875"/>
                    <a:pt x="16313" y="12875"/>
                  </a:cubicBezTo>
                  <a:cubicBezTo>
                    <a:pt x="16324" y="12875"/>
                    <a:pt x="16357" y="12875"/>
                    <a:pt x="16401" y="12894"/>
                  </a:cubicBezTo>
                  <a:cubicBezTo>
                    <a:pt x="16444" y="12894"/>
                    <a:pt x="16521" y="12912"/>
                    <a:pt x="16554" y="12930"/>
                  </a:cubicBezTo>
                  <a:cubicBezTo>
                    <a:pt x="16554" y="12930"/>
                    <a:pt x="16554" y="12930"/>
                    <a:pt x="16554" y="12930"/>
                  </a:cubicBezTo>
                  <a:cubicBezTo>
                    <a:pt x="16565" y="12894"/>
                    <a:pt x="16565" y="12857"/>
                    <a:pt x="16565" y="12820"/>
                  </a:cubicBezTo>
                  <a:cubicBezTo>
                    <a:pt x="16576" y="12691"/>
                    <a:pt x="16587" y="12580"/>
                    <a:pt x="16499" y="12303"/>
                  </a:cubicBezTo>
                  <a:cubicBezTo>
                    <a:pt x="16444" y="12174"/>
                    <a:pt x="16433" y="12082"/>
                    <a:pt x="16422" y="11953"/>
                  </a:cubicBezTo>
                  <a:cubicBezTo>
                    <a:pt x="16390" y="11898"/>
                    <a:pt x="16379" y="11824"/>
                    <a:pt x="16368" y="11768"/>
                  </a:cubicBezTo>
                  <a:cubicBezTo>
                    <a:pt x="16368" y="11732"/>
                    <a:pt x="16368" y="11713"/>
                    <a:pt x="16357" y="11676"/>
                  </a:cubicBezTo>
                  <a:cubicBezTo>
                    <a:pt x="16357" y="11676"/>
                    <a:pt x="16357" y="11676"/>
                    <a:pt x="16357" y="11676"/>
                  </a:cubicBezTo>
                  <a:cubicBezTo>
                    <a:pt x="16357" y="11658"/>
                    <a:pt x="16357" y="11658"/>
                    <a:pt x="16357" y="11658"/>
                  </a:cubicBezTo>
                  <a:cubicBezTo>
                    <a:pt x="16368" y="11584"/>
                    <a:pt x="16379" y="11547"/>
                    <a:pt x="16379" y="11492"/>
                  </a:cubicBezTo>
                  <a:cubicBezTo>
                    <a:pt x="16379" y="11418"/>
                    <a:pt x="16390" y="11363"/>
                    <a:pt x="16412" y="11270"/>
                  </a:cubicBezTo>
                  <a:cubicBezTo>
                    <a:pt x="16390" y="11215"/>
                    <a:pt x="16390" y="11141"/>
                    <a:pt x="16379" y="11086"/>
                  </a:cubicBezTo>
                  <a:cubicBezTo>
                    <a:pt x="16379" y="11067"/>
                    <a:pt x="16379" y="11031"/>
                    <a:pt x="16379" y="11012"/>
                  </a:cubicBezTo>
                  <a:cubicBezTo>
                    <a:pt x="16379" y="10994"/>
                    <a:pt x="16379" y="10975"/>
                    <a:pt x="16368" y="10957"/>
                  </a:cubicBezTo>
                  <a:cubicBezTo>
                    <a:pt x="16368" y="10865"/>
                    <a:pt x="16357" y="10791"/>
                    <a:pt x="16335" y="10717"/>
                  </a:cubicBezTo>
                  <a:cubicBezTo>
                    <a:pt x="16324" y="10717"/>
                    <a:pt x="16324" y="10717"/>
                    <a:pt x="16324" y="10717"/>
                  </a:cubicBezTo>
                  <a:cubicBezTo>
                    <a:pt x="16324" y="10699"/>
                    <a:pt x="16324" y="10699"/>
                    <a:pt x="16324" y="10699"/>
                  </a:cubicBezTo>
                  <a:cubicBezTo>
                    <a:pt x="16324" y="10662"/>
                    <a:pt x="16324" y="10625"/>
                    <a:pt x="16324" y="10588"/>
                  </a:cubicBezTo>
                  <a:cubicBezTo>
                    <a:pt x="16313" y="10514"/>
                    <a:pt x="16302" y="10403"/>
                    <a:pt x="16357" y="10367"/>
                  </a:cubicBezTo>
                  <a:cubicBezTo>
                    <a:pt x="16401" y="10330"/>
                    <a:pt x="16455" y="10367"/>
                    <a:pt x="16499" y="10403"/>
                  </a:cubicBezTo>
                  <a:cubicBezTo>
                    <a:pt x="16521" y="10422"/>
                    <a:pt x="16532" y="10422"/>
                    <a:pt x="16543" y="10422"/>
                  </a:cubicBezTo>
                  <a:cubicBezTo>
                    <a:pt x="16598" y="10459"/>
                    <a:pt x="16642" y="10496"/>
                    <a:pt x="16697" y="10551"/>
                  </a:cubicBezTo>
                  <a:cubicBezTo>
                    <a:pt x="16763" y="10606"/>
                    <a:pt x="16829" y="10680"/>
                    <a:pt x="16916" y="10680"/>
                  </a:cubicBezTo>
                  <a:cubicBezTo>
                    <a:pt x="16927" y="10680"/>
                    <a:pt x="16949" y="10699"/>
                    <a:pt x="16960" y="10717"/>
                  </a:cubicBezTo>
                  <a:cubicBezTo>
                    <a:pt x="16960" y="10717"/>
                    <a:pt x="16960" y="10717"/>
                    <a:pt x="16960" y="10717"/>
                  </a:cubicBezTo>
                  <a:cubicBezTo>
                    <a:pt x="16971" y="10699"/>
                    <a:pt x="16982" y="10699"/>
                    <a:pt x="16993" y="10717"/>
                  </a:cubicBezTo>
                  <a:cubicBezTo>
                    <a:pt x="17015" y="10735"/>
                    <a:pt x="17026" y="10754"/>
                    <a:pt x="17037" y="10791"/>
                  </a:cubicBezTo>
                  <a:cubicBezTo>
                    <a:pt x="17048" y="10809"/>
                    <a:pt x="17059" y="10828"/>
                    <a:pt x="17070" y="10828"/>
                  </a:cubicBezTo>
                  <a:cubicBezTo>
                    <a:pt x="17158" y="10791"/>
                    <a:pt x="17191" y="10901"/>
                    <a:pt x="17235" y="10994"/>
                  </a:cubicBezTo>
                  <a:cubicBezTo>
                    <a:pt x="17257" y="11049"/>
                    <a:pt x="17279" y="11086"/>
                    <a:pt x="17301" y="11123"/>
                  </a:cubicBezTo>
                  <a:cubicBezTo>
                    <a:pt x="17312" y="11123"/>
                    <a:pt x="17312" y="11123"/>
                    <a:pt x="17322" y="11123"/>
                  </a:cubicBezTo>
                  <a:cubicBezTo>
                    <a:pt x="17333" y="11123"/>
                    <a:pt x="17344" y="11123"/>
                    <a:pt x="17355" y="11123"/>
                  </a:cubicBezTo>
                  <a:cubicBezTo>
                    <a:pt x="17377" y="11141"/>
                    <a:pt x="17399" y="11178"/>
                    <a:pt x="17410" y="11197"/>
                  </a:cubicBezTo>
                  <a:cubicBezTo>
                    <a:pt x="17432" y="11233"/>
                    <a:pt x="17443" y="11252"/>
                    <a:pt x="17465" y="11270"/>
                  </a:cubicBezTo>
                  <a:cubicBezTo>
                    <a:pt x="17586" y="11307"/>
                    <a:pt x="17674" y="11436"/>
                    <a:pt x="17707" y="11602"/>
                  </a:cubicBezTo>
                  <a:cubicBezTo>
                    <a:pt x="17718" y="11639"/>
                    <a:pt x="17751" y="11713"/>
                    <a:pt x="17772" y="11768"/>
                  </a:cubicBezTo>
                  <a:cubicBezTo>
                    <a:pt x="17783" y="11732"/>
                    <a:pt x="17805" y="11676"/>
                    <a:pt x="17816" y="11621"/>
                  </a:cubicBezTo>
                  <a:cubicBezTo>
                    <a:pt x="17849" y="11510"/>
                    <a:pt x="17860" y="11436"/>
                    <a:pt x="17871" y="11399"/>
                  </a:cubicBezTo>
                  <a:cubicBezTo>
                    <a:pt x="17959" y="11215"/>
                    <a:pt x="18014" y="10994"/>
                    <a:pt x="18036" y="10735"/>
                  </a:cubicBezTo>
                  <a:cubicBezTo>
                    <a:pt x="18047" y="10643"/>
                    <a:pt x="18069" y="10569"/>
                    <a:pt x="18091" y="10496"/>
                  </a:cubicBezTo>
                  <a:cubicBezTo>
                    <a:pt x="18113" y="10440"/>
                    <a:pt x="18124" y="10385"/>
                    <a:pt x="18135" y="10330"/>
                  </a:cubicBezTo>
                  <a:cubicBezTo>
                    <a:pt x="18179" y="10127"/>
                    <a:pt x="18255" y="9979"/>
                    <a:pt x="18387" y="9850"/>
                  </a:cubicBezTo>
                  <a:cubicBezTo>
                    <a:pt x="18409" y="9666"/>
                    <a:pt x="18453" y="9389"/>
                    <a:pt x="18530" y="9352"/>
                  </a:cubicBezTo>
                  <a:cubicBezTo>
                    <a:pt x="18552" y="9352"/>
                    <a:pt x="18585" y="9352"/>
                    <a:pt x="18607" y="9426"/>
                  </a:cubicBezTo>
                  <a:cubicBezTo>
                    <a:pt x="18618" y="9463"/>
                    <a:pt x="18629" y="9500"/>
                    <a:pt x="18651" y="9555"/>
                  </a:cubicBezTo>
                  <a:cubicBezTo>
                    <a:pt x="18683" y="9666"/>
                    <a:pt x="18727" y="9832"/>
                    <a:pt x="18782" y="9868"/>
                  </a:cubicBezTo>
                  <a:cubicBezTo>
                    <a:pt x="18793" y="9868"/>
                    <a:pt x="18793" y="9868"/>
                    <a:pt x="18793" y="9868"/>
                  </a:cubicBezTo>
                  <a:cubicBezTo>
                    <a:pt x="18793" y="9887"/>
                    <a:pt x="18793" y="9887"/>
                    <a:pt x="18793" y="9887"/>
                  </a:cubicBezTo>
                  <a:cubicBezTo>
                    <a:pt x="18793" y="10016"/>
                    <a:pt x="18826" y="10145"/>
                    <a:pt x="18848" y="10256"/>
                  </a:cubicBezTo>
                  <a:cubicBezTo>
                    <a:pt x="18859" y="10293"/>
                    <a:pt x="18870" y="10330"/>
                    <a:pt x="18881" y="10367"/>
                  </a:cubicBezTo>
                  <a:cubicBezTo>
                    <a:pt x="18892" y="10422"/>
                    <a:pt x="18881" y="10496"/>
                    <a:pt x="18881" y="10551"/>
                  </a:cubicBezTo>
                  <a:cubicBezTo>
                    <a:pt x="18881" y="10588"/>
                    <a:pt x="18881" y="10606"/>
                    <a:pt x="18881" y="10643"/>
                  </a:cubicBezTo>
                  <a:cubicBezTo>
                    <a:pt x="18881" y="10699"/>
                    <a:pt x="18903" y="10754"/>
                    <a:pt x="18925" y="10791"/>
                  </a:cubicBezTo>
                  <a:cubicBezTo>
                    <a:pt x="18947" y="10828"/>
                    <a:pt x="18958" y="10865"/>
                    <a:pt x="18969" y="10920"/>
                  </a:cubicBezTo>
                  <a:cubicBezTo>
                    <a:pt x="18980" y="10957"/>
                    <a:pt x="18980" y="10957"/>
                    <a:pt x="18980" y="10957"/>
                  </a:cubicBezTo>
                  <a:cubicBezTo>
                    <a:pt x="19002" y="11049"/>
                    <a:pt x="19024" y="11160"/>
                    <a:pt x="19013" y="11289"/>
                  </a:cubicBezTo>
                  <a:cubicBezTo>
                    <a:pt x="19002" y="11307"/>
                    <a:pt x="19013" y="11326"/>
                    <a:pt x="19013" y="11344"/>
                  </a:cubicBezTo>
                  <a:cubicBezTo>
                    <a:pt x="19024" y="11363"/>
                    <a:pt x="19024" y="11381"/>
                    <a:pt x="19024" y="11399"/>
                  </a:cubicBezTo>
                  <a:cubicBezTo>
                    <a:pt x="19035" y="11529"/>
                    <a:pt x="19035" y="11658"/>
                    <a:pt x="19035" y="11768"/>
                  </a:cubicBezTo>
                  <a:cubicBezTo>
                    <a:pt x="19024" y="11861"/>
                    <a:pt x="19024" y="11953"/>
                    <a:pt x="19024" y="12045"/>
                  </a:cubicBezTo>
                  <a:cubicBezTo>
                    <a:pt x="19024" y="12082"/>
                    <a:pt x="19024" y="12119"/>
                    <a:pt x="19024" y="12156"/>
                  </a:cubicBezTo>
                  <a:cubicBezTo>
                    <a:pt x="19013" y="12174"/>
                    <a:pt x="19013" y="12230"/>
                    <a:pt x="19013" y="12248"/>
                  </a:cubicBezTo>
                  <a:cubicBezTo>
                    <a:pt x="19013" y="12248"/>
                    <a:pt x="19013" y="12248"/>
                    <a:pt x="19024" y="12248"/>
                  </a:cubicBezTo>
                  <a:cubicBezTo>
                    <a:pt x="19024" y="12248"/>
                    <a:pt x="19035" y="12230"/>
                    <a:pt x="19046" y="12230"/>
                  </a:cubicBezTo>
                  <a:cubicBezTo>
                    <a:pt x="19079" y="12230"/>
                    <a:pt x="19144" y="12193"/>
                    <a:pt x="19155" y="12174"/>
                  </a:cubicBezTo>
                  <a:cubicBezTo>
                    <a:pt x="19232" y="12100"/>
                    <a:pt x="19298" y="12027"/>
                    <a:pt x="19386" y="11971"/>
                  </a:cubicBezTo>
                  <a:cubicBezTo>
                    <a:pt x="19419" y="11953"/>
                    <a:pt x="19452" y="11916"/>
                    <a:pt x="19474" y="11879"/>
                  </a:cubicBezTo>
                  <a:cubicBezTo>
                    <a:pt x="19496" y="11842"/>
                    <a:pt x="19507" y="11824"/>
                    <a:pt x="19529" y="11787"/>
                  </a:cubicBezTo>
                  <a:cubicBezTo>
                    <a:pt x="19572" y="11750"/>
                    <a:pt x="19616" y="11750"/>
                    <a:pt x="19649" y="11732"/>
                  </a:cubicBezTo>
                  <a:cubicBezTo>
                    <a:pt x="19693" y="11732"/>
                    <a:pt x="19726" y="11732"/>
                    <a:pt x="19748" y="11695"/>
                  </a:cubicBezTo>
                  <a:cubicBezTo>
                    <a:pt x="19781" y="11676"/>
                    <a:pt x="19814" y="11639"/>
                    <a:pt x="19847" y="11621"/>
                  </a:cubicBezTo>
                  <a:cubicBezTo>
                    <a:pt x="19902" y="11547"/>
                    <a:pt x="19968" y="11492"/>
                    <a:pt x="20022" y="11436"/>
                  </a:cubicBezTo>
                  <a:cubicBezTo>
                    <a:pt x="20022" y="11418"/>
                    <a:pt x="20022" y="11418"/>
                    <a:pt x="20022" y="11418"/>
                  </a:cubicBezTo>
                  <a:cubicBezTo>
                    <a:pt x="20033" y="11418"/>
                    <a:pt x="20033" y="11418"/>
                    <a:pt x="20033" y="11418"/>
                  </a:cubicBezTo>
                  <a:cubicBezTo>
                    <a:pt x="20033" y="11418"/>
                    <a:pt x="20033" y="11418"/>
                    <a:pt x="20033" y="11418"/>
                  </a:cubicBezTo>
                  <a:cubicBezTo>
                    <a:pt x="20165" y="11418"/>
                    <a:pt x="20264" y="11307"/>
                    <a:pt x="20352" y="11178"/>
                  </a:cubicBezTo>
                  <a:cubicBezTo>
                    <a:pt x="20363" y="11178"/>
                    <a:pt x="20363" y="11178"/>
                    <a:pt x="20363" y="11178"/>
                  </a:cubicBezTo>
                  <a:cubicBezTo>
                    <a:pt x="20363" y="11178"/>
                    <a:pt x="20363" y="11178"/>
                    <a:pt x="20363" y="11178"/>
                  </a:cubicBezTo>
                  <a:cubicBezTo>
                    <a:pt x="20385" y="11178"/>
                    <a:pt x="20418" y="11178"/>
                    <a:pt x="20440" y="11160"/>
                  </a:cubicBezTo>
                  <a:cubicBezTo>
                    <a:pt x="20494" y="11160"/>
                    <a:pt x="20571" y="11141"/>
                    <a:pt x="20626" y="11197"/>
                  </a:cubicBezTo>
                  <a:cubicBezTo>
                    <a:pt x="20637" y="11215"/>
                    <a:pt x="20637" y="11215"/>
                    <a:pt x="20637" y="11215"/>
                  </a:cubicBezTo>
                  <a:cubicBezTo>
                    <a:pt x="20637" y="11252"/>
                    <a:pt x="20637" y="11252"/>
                    <a:pt x="20637" y="11252"/>
                  </a:cubicBezTo>
                  <a:cubicBezTo>
                    <a:pt x="20648" y="11436"/>
                    <a:pt x="20648" y="11602"/>
                    <a:pt x="20549" y="11768"/>
                  </a:cubicBezTo>
                  <a:cubicBezTo>
                    <a:pt x="20549" y="11842"/>
                    <a:pt x="20538" y="11934"/>
                    <a:pt x="20494" y="12064"/>
                  </a:cubicBezTo>
                  <a:cubicBezTo>
                    <a:pt x="20483" y="12137"/>
                    <a:pt x="20462" y="12193"/>
                    <a:pt x="20451" y="12266"/>
                  </a:cubicBezTo>
                  <a:cubicBezTo>
                    <a:pt x="20418" y="12414"/>
                    <a:pt x="20385" y="12562"/>
                    <a:pt x="20330" y="12691"/>
                  </a:cubicBezTo>
                  <a:cubicBezTo>
                    <a:pt x="20330" y="12691"/>
                    <a:pt x="20330" y="12709"/>
                    <a:pt x="20330" y="12709"/>
                  </a:cubicBezTo>
                  <a:cubicBezTo>
                    <a:pt x="20330" y="12728"/>
                    <a:pt x="20330" y="12746"/>
                    <a:pt x="20319" y="12764"/>
                  </a:cubicBezTo>
                  <a:cubicBezTo>
                    <a:pt x="20308" y="12820"/>
                    <a:pt x="20297" y="12857"/>
                    <a:pt x="20275" y="12894"/>
                  </a:cubicBezTo>
                  <a:cubicBezTo>
                    <a:pt x="20264" y="12930"/>
                    <a:pt x="20242" y="12949"/>
                    <a:pt x="20242" y="12986"/>
                  </a:cubicBezTo>
                  <a:cubicBezTo>
                    <a:pt x="20231" y="13060"/>
                    <a:pt x="20220" y="13152"/>
                    <a:pt x="20209" y="13244"/>
                  </a:cubicBezTo>
                  <a:cubicBezTo>
                    <a:pt x="20187" y="13336"/>
                    <a:pt x="20154" y="13521"/>
                    <a:pt x="20165" y="13558"/>
                  </a:cubicBezTo>
                  <a:cubicBezTo>
                    <a:pt x="20165" y="13558"/>
                    <a:pt x="20165" y="13558"/>
                    <a:pt x="20165" y="13558"/>
                  </a:cubicBezTo>
                  <a:cubicBezTo>
                    <a:pt x="20242" y="13502"/>
                    <a:pt x="20330" y="13484"/>
                    <a:pt x="20418" y="13465"/>
                  </a:cubicBezTo>
                  <a:cubicBezTo>
                    <a:pt x="20472" y="13447"/>
                    <a:pt x="20516" y="13429"/>
                    <a:pt x="20560" y="13410"/>
                  </a:cubicBezTo>
                  <a:cubicBezTo>
                    <a:pt x="20582" y="13410"/>
                    <a:pt x="20604" y="13410"/>
                    <a:pt x="20615" y="13410"/>
                  </a:cubicBezTo>
                  <a:cubicBezTo>
                    <a:pt x="20648" y="13429"/>
                    <a:pt x="20659" y="13429"/>
                    <a:pt x="20670" y="13410"/>
                  </a:cubicBezTo>
                  <a:cubicBezTo>
                    <a:pt x="20747" y="13355"/>
                    <a:pt x="20824" y="13355"/>
                    <a:pt x="20901" y="13373"/>
                  </a:cubicBezTo>
                  <a:cubicBezTo>
                    <a:pt x="20966" y="13373"/>
                    <a:pt x="21032" y="13392"/>
                    <a:pt x="21098" y="13355"/>
                  </a:cubicBezTo>
                  <a:cubicBezTo>
                    <a:pt x="21120" y="13336"/>
                    <a:pt x="21142" y="13355"/>
                    <a:pt x="21153" y="13373"/>
                  </a:cubicBezTo>
                  <a:cubicBezTo>
                    <a:pt x="21164" y="13373"/>
                    <a:pt x="21175" y="13373"/>
                    <a:pt x="21175" y="13392"/>
                  </a:cubicBezTo>
                  <a:cubicBezTo>
                    <a:pt x="21175" y="13392"/>
                    <a:pt x="21175" y="13373"/>
                    <a:pt x="21175" y="13373"/>
                  </a:cubicBezTo>
                  <a:cubicBezTo>
                    <a:pt x="21186" y="13373"/>
                    <a:pt x="21197" y="13355"/>
                    <a:pt x="21219" y="13373"/>
                  </a:cubicBezTo>
                  <a:cubicBezTo>
                    <a:pt x="21252" y="13392"/>
                    <a:pt x="21307" y="13392"/>
                    <a:pt x="21351" y="13410"/>
                  </a:cubicBezTo>
                  <a:cubicBezTo>
                    <a:pt x="21449" y="13429"/>
                    <a:pt x="21548" y="13447"/>
                    <a:pt x="21581" y="13558"/>
                  </a:cubicBezTo>
                  <a:cubicBezTo>
                    <a:pt x="21592" y="13631"/>
                    <a:pt x="21559" y="13705"/>
                    <a:pt x="21515" y="13779"/>
                  </a:cubicBezTo>
                  <a:cubicBezTo>
                    <a:pt x="21504" y="13816"/>
                    <a:pt x="21493" y="13834"/>
                    <a:pt x="21482" y="13871"/>
                  </a:cubicBezTo>
                  <a:cubicBezTo>
                    <a:pt x="21471" y="13908"/>
                    <a:pt x="21449" y="13927"/>
                    <a:pt x="21427" y="13945"/>
                  </a:cubicBezTo>
                  <a:cubicBezTo>
                    <a:pt x="21394" y="13982"/>
                    <a:pt x="21383" y="14000"/>
                    <a:pt x="21383" y="14037"/>
                  </a:cubicBezTo>
                  <a:cubicBezTo>
                    <a:pt x="21383" y="14074"/>
                    <a:pt x="21383" y="14074"/>
                    <a:pt x="21383" y="14074"/>
                  </a:cubicBezTo>
                  <a:cubicBezTo>
                    <a:pt x="21372" y="14074"/>
                    <a:pt x="21372" y="14074"/>
                    <a:pt x="21372" y="14074"/>
                  </a:cubicBezTo>
                  <a:cubicBezTo>
                    <a:pt x="21340" y="14111"/>
                    <a:pt x="21307" y="14129"/>
                    <a:pt x="21285" y="14148"/>
                  </a:cubicBezTo>
                  <a:cubicBezTo>
                    <a:pt x="21230" y="14185"/>
                    <a:pt x="21186" y="14222"/>
                    <a:pt x="21142" y="14277"/>
                  </a:cubicBezTo>
                  <a:cubicBezTo>
                    <a:pt x="21120" y="14443"/>
                    <a:pt x="21032" y="14554"/>
                    <a:pt x="20933" y="14591"/>
                  </a:cubicBezTo>
                  <a:cubicBezTo>
                    <a:pt x="20868" y="14591"/>
                    <a:pt x="20802" y="14609"/>
                    <a:pt x="20758" y="14683"/>
                  </a:cubicBezTo>
                  <a:cubicBezTo>
                    <a:pt x="20736" y="14738"/>
                    <a:pt x="20714" y="14775"/>
                    <a:pt x="20692" y="14830"/>
                  </a:cubicBezTo>
                  <a:cubicBezTo>
                    <a:pt x="20648" y="14923"/>
                    <a:pt x="20604" y="15015"/>
                    <a:pt x="20538" y="15070"/>
                  </a:cubicBezTo>
                  <a:cubicBezTo>
                    <a:pt x="20516" y="15089"/>
                    <a:pt x="20494" y="15089"/>
                    <a:pt x="20483" y="15089"/>
                  </a:cubicBezTo>
                  <a:cubicBezTo>
                    <a:pt x="20462" y="15089"/>
                    <a:pt x="20440" y="15070"/>
                    <a:pt x="20429" y="15089"/>
                  </a:cubicBezTo>
                  <a:cubicBezTo>
                    <a:pt x="20429" y="15089"/>
                    <a:pt x="20429" y="15107"/>
                    <a:pt x="20418" y="15107"/>
                  </a:cubicBezTo>
                  <a:cubicBezTo>
                    <a:pt x="20418" y="15126"/>
                    <a:pt x="20418" y="15126"/>
                    <a:pt x="20407" y="15144"/>
                  </a:cubicBezTo>
                  <a:cubicBezTo>
                    <a:pt x="20396" y="15162"/>
                    <a:pt x="20374" y="15181"/>
                    <a:pt x="20352" y="15181"/>
                  </a:cubicBezTo>
                  <a:cubicBezTo>
                    <a:pt x="20319" y="15199"/>
                    <a:pt x="20297" y="15199"/>
                    <a:pt x="20297" y="15273"/>
                  </a:cubicBezTo>
                  <a:cubicBezTo>
                    <a:pt x="20374" y="15421"/>
                    <a:pt x="20527" y="15531"/>
                    <a:pt x="20637" y="15531"/>
                  </a:cubicBezTo>
                  <a:cubicBezTo>
                    <a:pt x="20637" y="15531"/>
                    <a:pt x="20648" y="15531"/>
                    <a:pt x="20648" y="15531"/>
                  </a:cubicBezTo>
                  <a:cubicBezTo>
                    <a:pt x="20659" y="15531"/>
                    <a:pt x="20670" y="15550"/>
                    <a:pt x="20681" y="15568"/>
                  </a:cubicBezTo>
                  <a:cubicBezTo>
                    <a:pt x="20692" y="15568"/>
                    <a:pt x="20692" y="15587"/>
                    <a:pt x="20703" y="15587"/>
                  </a:cubicBezTo>
                  <a:cubicBezTo>
                    <a:pt x="20714" y="15587"/>
                    <a:pt x="20725" y="15587"/>
                    <a:pt x="20736" y="15587"/>
                  </a:cubicBezTo>
                  <a:cubicBezTo>
                    <a:pt x="20747" y="15587"/>
                    <a:pt x="20769" y="15587"/>
                    <a:pt x="20791" y="15605"/>
                  </a:cubicBezTo>
                  <a:cubicBezTo>
                    <a:pt x="20813" y="15624"/>
                    <a:pt x="20835" y="15642"/>
                    <a:pt x="20857" y="15660"/>
                  </a:cubicBezTo>
                  <a:cubicBezTo>
                    <a:pt x="20922" y="15734"/>
                    <a:pt x="20999" y="15790"/>
                    <a:pt x="21054" y="15882"/>
                  </a:cubicBezTo>
                  <a:cubicBezTo>
                    <a:pt x="21131" y="15863"/>
                    <a:pt x="21175" y="15900"/>
                    <a:pt x="21230" y="15956"/>
                  </a:cubicBezTo>
                  <a:cubicBezTo>
                    <a:pt x="21252" y="15974"/>
                    <a:pt x="21274" y="15992"/>
                    <a:pt x="21296" y="16011"/>
                  </a:cubicBezTo>
                  <a:cubicBezTo>
                    <a:pt x="21307" y="16011"/>
                    <a:pt x="21307" y="16011"/>
                    <a:pt x="21318" y="16011"/>
                  </a:cubicBezTo>
                  <a:cubicBezTo>
                    <a:pt x="21329" y="16011"/>
                    <a:pt x="21340" y="16011"/>
                    <a:pt x="21351" y="16029"/>
                  </a:cubicBezTo>
                  <a:cubicBezTo>
                    <a:pt x="21383" y="16066"/>
                    <a:pt x="21405" y="16103"/>
                    <a:pt x="21416" y="16158"/>
                  </a:cubicBezTo>
                  <a:cubicBezTo>
                    <a:pt x="21427" y="16195"/>
                    <a:pt x="21438" y="16232"/>
                    <a:pt x="21460" y="16251"/>
                  </a:cubicBezTo>
                  <a:cubicBezTo>
                    <a:pt x="21471" y="16251"/>
                    <a:pt x="21471" y="16269"/>
                    <a:pt x="21482" y="16269"/>
                  </a:cubicBezTo>
                  <a:cubicBezTo>
                    <a:pt x="21526" y="16325"/>
                    <a:pt x="21581" y="16380"/>
                    <a:pt x="21581" y="16454"/>
                  </a:cubicBezTo>
                  <a:close/>
                </a:path>
              </a:pathLst>
            </a:custGeom>
            <a:solidFill>
              <a:srgbClr val="D5007F"/>
            </a:solidFill>
            <a:ln w="12700" cap="flat">
              <a:noFill/>
              <a:miter lim="400000"/>
            </a:ln>
            <a:effectLst/>
          </p:spPr>
          <p:txBody>
            <a:bodyPr wrap="square" lIns="68577" tIns="68577" rIns="68577" bIns="68577" numCol="1" anchor="t">
              <a:noAutofit/>
            </a:bodyPr>
            <a:lstStyle/>
            <a:p>
              <a:pPr defTabSz="1632751">
                <a:defRPr sz="3000">
                  <a:solidFill>
                    <a:srgbClr val="48464F"/>
                  </a:solidFill>
                  <a:latin typeface="Open Sans Light"/>
                  <a:ea typeface="Open Sans Light"/>
                  <a:cs typeface="Open Sans Light"/>
                  <a:sym typeface="Open Sans Light"/>
                </a:defRPr>
              </a:pPr>
              <a:endParaRPr/>
            </a:p>
          </p:txBody>
        </p:sp>
      </p:grpSp>
      <p:sp>
        <p:nvSpPr>
          <p:cNvPr id="107" name="Dianummer"/>
          <p:cNvSpPr txBox="1">
            <a:spLocks noGrp="1"/>
          </p:cNvSpPr>
          <p:nvPr>
            <p:ph type="sldNum" sz="quarter" idx="2"/>
          </p:nvPr>
        </p:nvSpPr>
        <p:spPr>
          <a:xfrm>
            <a:off x="412111" y="9586584"/>
            <a:ext cx="266974" cy="279401"/>
          </a:xfrm>
          <a:prstGeom prst="rect">
            <a:avLst/>
          </a:prstGeom>
        </p:spPr>
        <p:txBody>
          <a:bodyPr lIns="0" tIns="0" rIns="0" bIns="0" anchor="t"/>
          <a:lstStyle>
            <a:lvl1pPr algn="l" defTabSz="1632751">
              <a:defRPr sz="1800" b="1">
                <a:solidFill>
                  <a:srgbClr val="678EAC"/>
                </a:solidFill>
                <a:latin typeface="Open Sans"/>
                <a:ea typeface="Open Sans"/>
                <a:cs typeface="Open Sans"/>
                <a:sym typeface="Open Sans"/>
              </a:defRPr>
            </a:lvl1p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eelddia met titel">
    <p:spTree>
      <p:nvGrpSpPr>
        <p:cNvPr id="1" name=""/>
        <p:cNvGrpSpPr/>
        <p:nvPr/>
      </p:nvGrpSpPr>
      <p:grpSpPr>
        <a:xfrm>
          <a:off x="0" y="0"/>
          <a:ext cx="0" cy="0"/>
          <a:chOff x="0" y="0"/>
          <a:chExt cx="0" cy="0"/>
        </a:xfrm>
      </p:grpSpPr>
      <p:grpSp>
        <p:nvGrpSpPr>
          <p:cNvPr id="121" name="Group 4"/>
          <p:cNvGrpSpPr/>
          <p:nvPr/>
        </p:nvGrpSpPr>
        <p:grpSpPr>
          <a:xfrm>
            <a:off x="1585498" y="8843964"/>
            <a:ext cx="1887845" cy="661991"/>
            <a:chOff x="-1" y="0"/>
            <a:chExt cx="1887844" cy="661990"/>
          </a:xfrm>
        </p:grpSpPr>
        <p:sp>
          <p:nvSpPr>
            <p:cNvPr id="114" name="Freeform 5"/>
            <p:cNvSpPr/>
            <p:nvPr/>
          </p:nvSpPr>
          <p:spPr>
            <a:xfrm>
              <a:off x="830840" y="130968"/>
              <a:ext cx="1057003" cy="316709"/>
            </a:xfrm>
            <a:custGeom>
              <a:avLst/>
              <a:gdLst/>
              <a:ahLst/>
              <a:cxnLst>
                <a:cxn ang="0">
                  <a:pos x="wd2" y="hd2"/>
                </a:cxn>
                <a:cxn ang="5400000">
                  <a:pos x="wd2" y="hd2"/>
                </a:cxn>
                <a:cxn ang="10800000">
                  <a:pos x="wd2" y="hd2"/>
                </a:cxn>
                <a:cxn ang="16200000">
                  <a:pos x="wd2" y="hd2"/>
                </a:cxn>
              </a:cxnLst>
              <a:rect l="0" t="0" r="r" b="b"/>
              <a:pathLst>
                <a:path w="21600" h="21600" extrusionOk="0">
                  <a:moveTo>
                    <a:pt x="29" y="8002"/>
                  </a:moveTo>
                  <a:cubicBezTo>
                    <a:pt x="0" y="7905"/>
                    <a:pt x="0" y="7905"/>
                    <a:pt x="0" y="7905"/>
                  </a:cubicBezTo>
                  <a:cubicBezTo>
                    <a:pt x="0" y="7124"/>
                    <a:pt x="0" y="7124"/>
                    <a:pt x="0" y="7124"/>
                  </a:cubicBezTo>
                  <a:cubicBezTo>
                    <a:pt x="10" y="6994"/>
                    <a:pt x="10" y="6994"/>
                    <a:pt x="10" y="6994"/>
                  </a:cubicBezTo>
                  <a:cubicBezTo>
                    <a:pt x="788" y="1106"/>
                    <a:pt x="788" y="1106"/>
                    <a:pt x="788" y="1106"/>
                  </a:cubicBezTo>
                  <a:cubicBezTo>
                    <a:pt x="788" y="1073"/>
                    <a:pt x="788" y="1073"/>
                    <a:pt x="788" y="1073"/>
                  </a:cubicBezTo>
                  <a:cubicBezTo>
                    <a:pt x="778" y="1041"/>
                    <a:pt x="778" y="1041"/>
                    <a:pt x="778" y="1041"/>
                  </a:cubicBezTo>
                  <a:cubicBezTo>
                    <a:pt x="29" y="1041"/>
                    <a:pt x="29" y="1041"/>
                    <a:pt x="29" y="1041"/>
                  </a:cubicBezTo>
                  <a:cubicBezTo>
                    <a:pt x="0" y="943"/>
                    <a:pt x="0" y="943"/>
                    <a:pt x="0" y="943"/>
                  </a:cubicBezTo>
                  <a:cubicBezTo>
                    <a:pt x="0" y="228"/>
                    <a:pt x="0" y="228"/>
                    <a:pt x="0" y="228"/>
                  </a:cubicBezTo>
                  <a:cubicBezTo>
                    <a:pt x="29" y="98"/>
                    <a:pt x="29" y="98"/>
                    <a:pt x="29" y="98"/>
                  </a:cubicBezTo>
                  <a:cubicBezTo>
                    <a:pt x="1109" y="98"/>
                    <a:pt x="1109" y="98"/>
                    <a:pt x="1109" y="98"/>
                  </a:cubicBezTo>
                  <a:cubicBezTo>
                    <a:pt x="1148" y="228"/>
                    <a:pt x="1148" y="228"/>
                    <a:pt x="1148" y="228"/>
                  </a:cubicBezTo>
                  <a:cubicBezTo>
                    <a:pt x="1148" y="976"/>
                    <a:pt x="1148" y="976"/>
                    <a:pt x="1148" y="976"/>
                  </a:cubicBezTo>
                  <a:cubicBezTo>
                    <a:pt x="1138" y="1106"/>
                    <a:pt x="1138" y="1106"/>
                    <a:pt x="1138" y="1106"/>
                  </a:cubicBezTo>
                  <a:cubicBezTo>
                    <a:pt x="350" y="6994"/>
                    <a:pt x="350" y="6994"/>
                    <a:pt x="350" y="6994"/>
                  </a:cubicBezTo>
                  <a:cubicBezTo>
                    <a:pt x="350" y="7059"/>
                    <a:pt x="350" y="7059"/>
                    <a:pt x="350" y="7059"/>
                  </a:cubicBezTo>
                  <a:cubicBezTo>
                    <a:pt x="360" y="7059"/>
                    <a:pt x="360" y="7059"/>
                    <a:pt x="360" y="7059"/>
                  </a:cubicBezTo>
                  <a:cubicBezTo>
                    <a:pt x="1109" y="7059"/>
                    <a:pt x="1109" y="7059"/>
                    <a:pt x="1109" y="7059"/>
                  </a:cubicBezTo>
                  <a:cubicBezTo>
                    <a:pt x="1148" y="7189"/>
                    <a:pt x="1148" y="7189"/>
                    <a:pt x="1148" y="7189"/>
                  </a:cubicBezTo>
                  <a:cubicBezTo>
                    <a:pt x="1148" y="7905"/>
                    <a:pt x="1148" y="7905"/>
                    <a:pt x="1148" y="7905"/>
                  </a:cubicBezTo>
                  <a:cubicBezTo>
                    <a:pt x="1109" y="8002"/>
                    <a:pt x="1109" y="8002"/>
                    <a:pt x="1109" y="8002"/>
                  </a:cubicBezTo>
                  <a:lnTo>
                    <a:pt x="29" y="8002"/>
                  </a:lnTo>
                  <a:close/>
                  <a:moveTo>
                    <a:pt x="2471" y="2667"/>
                  </a:moveTo>
                  <a:cubicBezTo>
                    <a:pt x="2578" y="2993"/>
                    <a:pt x="2627" y="3448"/>
                    <a:pt x="2627" y="3969"/>
                  </a:cubicBezTo>
                  <a:cubicBezTo>
                    <a:pt x="2627" y="6311"/>
                    <a:pt x="2627" y="6311"/>
                    <a:pt x="2627" y="6311"/>
                  </a:cubicBezTo>
                  <a:cubicBezTo>
                    <a:pt x="2627" y="6864"/>
                    <a:pt x="2578" y="7287"/>
                    <a:pt x="2471" y="7612"/>
                  </a:cubicBezTo>
                  <a:cubicBezTo>
                    <a:pt x="2374" y="7937"/>
                    <a:pt x="2228" y="8100"/>
                    <a:pt x="2053" y="8100"/>
                  </a:cubicBezTo>
                  <a:cubicBezTo>
                    <a:pt x="1878" y="8100"/>
                    <a:pt x="1742" y="7937"/>
                    <a:pt x="1635" y="7612"/>
                  </a:cubicBezTo>
                  <a:cubicBezTo>
                    <a:pt x="1537" y="7287"/>
                    <a:pt x="1489" y="6864"/>
                    <a:pt x="1489" y="6311"/>
                  </a:cubicBezTo>
                  <a:cubicBezTo>
                    <a:pt x="1489" y="3969"/>
                    <a:pt x="1489" y="3969"/>
                    <a:pt x="1489" y="3969"/>
                  </a:cubicBezTo>
                  <a:cubicBezTo>
                    <a:pt x="1489" y="3448"/>
                    <a:pt x="1537" y="2993"/>
                    <a:pt x="1644" y="2667"/>
                  </a:cubicBezTo>
                  <a:cubicBezTo>
                    <a:pt x="1742" y="2342"/>
                    <a:pt x="1878" y="2180"/>
                    <a:pt x="2053" y="2180"/>
                  </a:cubicBezTo>
                  <a:cubicBezTo>
                    <a:pt x="2228" y="2180"/>
                    <a:pt x="2374" y="2342"/>
                    <a:pt x="2471" y="2667"/>
                  </a:cubicBezTo>
                  <a:close/>
                  <a:moveTo>
                    <a:pt x="2306" y="4034"/>
                  </a:moveTo>
                  <a:cubicBezTo>
                    <a:pt x="2306" y="3773"/>
                    <a:pt x="2277" y="3546"/>
                    <a:pt x="2228" y="3383"/>
                  </a:cubicBezTo>
                  <a:cubicBezTo>
                    <a:pt x="2189" y="3188"/>
                    <a:pt x="2131" y="3123"/>
                    <a:pt x="2053" y="3123"/>
                  </a:cubicBezTo>
                  <a:cubicBezTo>
                    <a:pt x="1985" y="3123"/>
                    <a:pt x="1926" y="3188"/>
                    <a:pt x="1878" y="3383"/>
                  </a:cubicBezTo>
                  <a:cubicBezTo>
                    <a:pt x="1829" y="3546"/>
                    <a:pt x="1810" y="3773"/>
                    <a:pt x="1810" y="4034"/>
                  </a:cubicBezTo>
                  <a:cubicBezTo>
                    <a:pt x="1810" y="6246"/>
                    <a:pt x="1810" y="6246"/>
                    <a:pt x="1810" y="6246"/>
                  </a:cubicBezTo>
                  <a:cubicBezTo>
                    <a:pt x="1810" y="6506"/>
                    <a:pt x="1829" y="6734"/>
                    <a:pt x="1878" y="6896"/>
                  </a:cubicBezTo>
                  <a:cubicBezTo>
                    <a:pt x="1926" y="7059"/>
                    <a:pt x="1985" y="7157"/>
                    <a:pt x="2053" y="7157"/>
                  </a:cubicBezTo>
                  <a:cubicBezTo>
                    <a:pt x="2131" y="7157"/>
                    <a:pt x="2189" y="7059"/>
                    <a:pt x="2228" y="6896"/>
                  </a:cubicBezTo>
                  <a:cubicBezTo>
                    <a:pt x="2277" y="6734"/>
                    <a:pt x="2306" y="6506"/>
                    <a:pt x="2306" y="6246"/>
                  </a:cubicBezTo>
                  <a:lnTo>
                    <a:pt x="2306" y="4034"/>
                  </a:lnTo>
                  <a:close/>
                  <a:moveTo>
                    <a:pt x="3668" y="2212"/>
                  </a:moveTo>
                  <a:cubicBezTo>
                    <a:pt x="3522" y="2212"/>
                    <a:pt x="3415" y="2472"/>
                    <a:pt x="3347" y="3058"/>
                  </a:cubicBezTo>
                  <a:cubicBezTo>
                    <a:pt x="3337" y="3058"/>
                    <a:pt x="3337" y="3058"/>
                    <a:pt x="3337" y="3058"/>
                  </a:cubicBezTo>
                  <a:cubicBezTo>
                    <a:pt x="3337" y="3025"/>
                    <a:pt x="3337" y="3025"/>
                    <a:pt x="3337" y="3025"/>
                  </a:cubicBezTo>
                  <a:cubicBezTo>
                    <a:pt x="3337" y="2375"/>
                    <a:pt x="3337" y="2375"/>
                    <a:pt x="3337" y="2375"/>
                  </a:cubicBezTo>
                  <a:cubicBezTo>
                    <a:pt x="3298" y="2277"/>
                    <a:pt x="3298" y="2277"/>
                    <a:pt x="3298" y="2277"/>
                  </a:cubicBezTo>
                  <a:cubicBezTo>
                    <a:pt x="3045" y="2277"/>
                    <a:pt x="3045" y="2277"/>
                    <a:pt x="3045" y="2277"/>
                  </a:cubicBezTo>
                  <a:cubicBezTo>
                    <a:pt x="3016" y="2375"/>
                    <a:pt x="3016" y="2375"/>
                    <a:pt x="3016" y="2375"/>
                  </a:cubicBezTo>
                  <a:cubicBezTo>
                    <a:pt x="3016" y="7905"/>
                    <a:pt x="3016" y="7905"/>
                    <a:pt x="3016" y="7905"/>
                  </a:cubicBezTo>
                  <a:cubicBezTo>
                    <a:pt x="3045" y="8002"/>
                    <a:pt x="3045" y="8002"/>
                    <a:pt x="3045" y="8002"/>
                  </a:cubicBezTo>
                  <a:cubicBezTo>
                    <a:pt x="3298" y="8002"/>
                    <a:pt x="3298" y="8002"/>
                    <a:pt x="3298" y="8002"/>
                  </a:cubicBezTo>
                  <a:cubicBezTo>
                    <a:pt x="3337" y="7905"/>
                    <a:pt x="3337" y="7905"/>
                    <a:pt x="3337" y="7905"/>
                  </a:cubicBezTo>
                  <a:cubicBezTo>
                    <a:pt x="3337" y="4587"/>
                    <a:pt x="3337" y="4587"/>
                    <a:pt x="3337" y="4587"/>
                  </a:cubicBezTo>
                  <a:cubicBezTo>
                    <a:pt x="3337" y="4261"/>
                    <a:pt x="3357" y="4001"/>
                    <a:pt x="3405" y="3741"/>
                  </a:cubicBezTo>
                  <a:cubicBezTo>
                    <a:pt x="3454" y="3513"/>
                    <a:pt x="3512" y="3383"/>
                    <a:pt x="3581" y="3351"/>
                  </a:cubicBezTo>
                  <a:cubicBezTo>
                    <a:pt x="3629" y="3351"/>
                    <a:pt x="3629" y="3351"/>
                    <a:pt x="3629" y="3351"/>
                  </a:cubicBezTo>
                  <a:cubicBezTo>
                    <a:pt x="3668" y="3351"/>
                    <a:pt x="3707" y="3351"/>
                    <a:pt x="3736" y="3416"/>
                  </a:cubicBezTo>
                  <a:cubicBezTo>
                    <a:pt x="3775" y="3351"/>
                    <a:pt x="3775" y="3351"/>
                    <a:pt x="3775" y="3351"/>
                  </a:cubicBezTo>
                  <a:cubicBezTo>
                    <a:pt x="3824" y="2472"/>
                    <a:pt x="3824" y="2472"/>
                    <a:pt x="3824" y="2472"/>
                  </a:cubicBezTo>
                  <a:cubicBezTo>
                    <a:pt x="3804" y="2342"/>
                    <a:pt x="3804" y="2342"/>
                    <a:pt x="3804" y="2342"/>
                  </a:cubicBezTo>
                  <a:cubicBezTo>
                    <a:pt x="3765" y="2245"/>
                    <a:pt x="3717" y="2212"/>
                    <a:pt x="3668" y="2212"/>
                  </a:cubicBezTo>
                  <a:close/>
                  <a:moveTo>
                    <a:pt x="5235" y="7840"/>
                  </a:moveTo>
                  <a:cubicBezTo>
                    <a:pt x="5235" y="8620"/>
                    <a:pt x="5186" y="9239"/>
                    <a:pt x="5069" y="9661"/>
                  </a:cubicBezTo>
                  <a:cubicBezTo>
                    <a:pt x="4962" y="10084"/>
                    <a:pt x="4777" y="10312"/>
                    <a:pt x="4515" y="10312"/>
                  </a:cubicBezTo>
                  <a:cubicBezTo>
                    <a:pt x="4427" y="10312"/>
                    <a:pt x="4427" y="10312"/>
                    <a:pt x="4427" y="10312"/>
                  </a:cubicBezTo>
                  <a:cubicBezTo>
                    <a:pt x="4388" y="10182"/>
                    <a:pt x="4388" y="10182"/>
                    <a:pt x="4388" y="10182"/>
                  </a:cubicBezTo>
                  <a:cubicBezTo>
                    <a:pt x="4388" y="9466"/>
                    <a:pt x="4388" y="9466"/>
                    <a:pt x="4388" y="9466"/>
                  </a:cubicBezTo>
                  <a:cubicBezTo>
                    <a:pt x="4427" y="9336"/>
                    <a:pt x="4427" y="9336"/>
                    <a:pt x="4427" y="9336"/>
                  </a:cubicBezTo>
                  <a:cubicBezTo>
                    <a:pt x="4612" y="9369"/>
                    <a:pt x="4738" y="9239"/>
                    <a:pt x="4806" y="8978"/>
                  </a:cubicBezTo>
                  <a:cubicBezTo>
                    <a:pt x="4875" y="8718"/>
                    <a:pt x="4914" y="8295"/>
                    <a:pt x="4914" y="7742"/>
                  </a:cubicBezTo>
                  <a:cubicBezTo>
                    <a:pt x="4914" y="7482"/>
                    <a:pt x="4914" y="7482"/>
                    <a:pt x="4914" y="7482"/>
                  </a:cubicBezTo>
                  <a:cubicBezTo>
                    <a:pt x="4904" y="7482"/>
                    <a:pt x="4904" y="7482"/>
                    <a:pt x="4904" y="7482"/>
                  </a:cubicBezTo>
                  <a:cubicBezTo>
                    <a:pt x="4894" y="7482"/>
                    <a:pt x="4894" y="7482"/>
                    <a:pt x="4894" y="7482"/>
                  </a:cubicBezTo>
                  <a:cubicBezTo>
                    <a:pt x="4816" y="7840"/>
                    <a:pt x="4709" y="8002"/>
                    <a:pt x="4563" y="8002"/>
                  </a:cubicBezTo>
                  <a:cubicBezTo>
                    <a:pt x="4417" y="8002"/>
                    <a:pt x="4301" y="7840"/>
                    <a:pt x="4223" y="7514"/>
                  </a:cubicBezTo>
                  <a:cubicBezTo>
                    <a:pt x="4145" y="7222"/>
                    <a:pt x="4106" y="6766"/>
                    <a:pt x="4106" y="6213"/>
                  </a:cubicBezTo>
                  <a:cubicBezTo>
                    <a:pt x="4106" y="3969"/>
                    <a:pt x="4106" y="3969"/>
                    <a:pt x="4106" y="3969"/>
                  </a:cubicBezTo>
                  <a:cubicBezTo>
                    <a:pt x="4106" y="3416"/>
                    <a:pt x="4145" y="2960"/>
                    <a:pt x="4223" y="2667"/>
                  </a:cubicBezTo>
                  <a:cubicBezTo>
                    <a:pt x="4310" y="2342"/>
                    <a:pt x="4417" y="2180"/>
                    <a:pt x="4563" y="2180"/>
                  </a:cubicBezTo>
                  <a:cubicBezTo>
                    <a:pt x="4709" y="2180"/>
                    <a:pt x="4826" y="2342"/>
                    <a:pt x="4894" y="2700"/>
                  </a:cubicBezTo>
                  <a:cubicBezTo>
                    <a:pt x="4904" y="2700"/>
                    <a:pt x="4904" y="2700"/>
                    <a:pt x="4904" y="2700"/>
                  </a:cubicBezTo>
                  <a:cubicBezTo>
                    <a:pt x="4914" y="2667"/>
                    <a:pt x="4914" y="2667"/>
                    <a:pt x="4914" y="2667"/>
                  </a:cubicBezTo>
                  <a:cubicBezTo>
                    <a:pt x="4914" y="2375"/>
                    <a:pt x="4914" y="2375"/>
                    <a:pt x="4914" y="2375"/>
                  </a:cubicBezTo>
                  <a:cubicBezTo>
                    <a:pt x="4943" y="2277"/>
                    <a:pt x="4943" y="2277"/>
                    <a:pt x="4943" y="2277"/>
                  </a:cubicBezTo>
                  <a:cubicBezTo>
                    <a:pt x="5205" y="2277"/>
                    <a:pt x="5205" y="2277"/>
                    <a:pt x="5205" y="2277"/>
                  </a:cubicBezTo>
                  <a:cubicBezTo>
                    <a:pt x="5235" y="2375"/>
                    <a:pt x="5235" y="2375"/>
                    <a:pt x="5235" y="2375"/>
                  </a:cubicBezTo>
                  <a:lnTo>
                    <a:pt x="5235" y="7840"/>
                  </a:lnTo>
                  <a:close/>
                  <a:moveTo>
                    <a:pt x="4914" y="4034"/>
                  </a:moveTo>
                  <a:cubicBezTo>
                    <a:pt x="4914" y="3773"/>
                    <a:pt x="4894" y="3546"/>
                    <a:pt x="4845" y="3383"/>
                  </a:cubicBezTo>
                  <a:cubicBezTo>
                    <a:pt x="4806" y="3188"/>
                    <a:pt x="4748" y="3123"/>
                    <a:pt x="4670" y="3123"/>
                  </a:cubicBezTo>
                  <a:cubicBezTo>
                    <a:pt x="4602" y="3123"/>
                    <a:pt x="4544" y="3188"/>
                    <a:pt x="4495" y="3383"/>
                  </a:cubicBezTo>
                  <a:cubicBezTo>
                    <a:pt x="4456" y="3546"/>
                    <a:pt x="4427" y="3773"/>
                    <a:pt x="4427" y="4034"/>
                  </a:cubicBezTo>
                  <a:cubicBezTo>
                    <a:pt x="4427" y="6148"/>
                    <a:pt x="4427" y="6148"/>
                    <a:pt x="4427" y="6148"/>
                  </a:cubicBezTo>
                  <a:cubicBezTo>
                    <a:pt x="4427" y="6408"/>
                    <a:pt x="4456" y="6636"/>
                    <a:pt x="4495" y="6799"/>
                  </a:cubicBezTo>
                  <a:cubicBezTo>
                    <a:pt x="4544" y="6994"/>
                    <a:pt x="4602" y="7059"/>
                    <a:pt x="4670" y="7059"/>
                  </a:cubicBezTo>
                  <a:cubicBezTo>
                    <a:pt x="4748" y="7059"/>
                    <a:pt x="4806" y="6994"/>
                    <a:pt x="4845" y="6799"/>
                  </a:cubicBezTo>
                  <a:cubicBezTo>
                    <a:pt x="4894" y="6636"/>
                    <a:pt x="4914" y="6408"/>
                    <a:pt x="4914" y="6148"/>
                  </a:cubicBezTo>
                  <a:lnTo>
                    <a:pt x="4914" y="4034"/>
                  </a:lnTo>
                  <a:close/>
                  <a:moveTo>
                    <a:pt x="6733" y="6539"/>
                  </a:moveTo>
                  <a:cubicBezTo>
                    <a:pt x="6723" y="7027"/>
                    <a:pt x="6665" y="7417"/>
                    <a:pt x="6568" y="7677"/>
                  </a:cubicBezTo>
                  <a:cubicBezTo>
                    <a:pt x="6470" y="7970"/>
                    <a:pt x="6344" y="8100"/>
                    <a:pt x="6178" y="8100"/>
                  </a:cubicBezTo>
                  <a:cubicBezTo>
                    <a:pt x="6003" y="8100"/>
                    <a:pt x="5867" y="7937"/>
                    <a:pt x="5770" y="7612"/>
                  </a:cubicBezTo>
                  <a:cubicBezTo>
                    <a:pt x="5663" y="7287"/>
                    <a:pt x="5614" y="6864"/>
                    <a:pt x="5614" y="6311"/>
                  </a:cubicBezTo>
                  <a:cubicBezTo>
                    <a:pt x="5614" y="3969"/>
                    <a:pt x="5614" y="3969"/>
                    <a:pt x="5614" y="3969"/>
                  </a:cubicBezTo>
                  <a:cubicBezTo>
                    <a:pt x="5614" y="3448"/>
                    <a:pt x="5663" y="2993"/>
                    <a:pt x="5770" y="2667"/>
                  </a:cubicBezTo>
                  <a:cubicBezTo>
                    <a:pt x="5867" y="2342"/>
                    <a:pt x="6003" y="2180"/>
                    <a:pt x="6178" y="2180"/>
                  </a:cubicBezTo>
                  <a:cubicBezTo>
                    <a:pt x="6354" y="2180"/>
                    <a:pt x="6490" y="2342"/>
                    <a:pt x="6597" y="2667"/>
                  </a:cubicBezTo>
                  <a:cubicBezTo>
                    <a:pt x="6694" y="2993"/>
                    <a:pt x="6743" y="3448"/>
                    <a:pt x="6743" y="3969"/>
                  </a:cubicBezTo>
                  <a:cubicBezTo>
                    <a:pt x="6743" y="5465"/>
                    <a:pt x="6743" y="5465"/>
                    <a:pt x="6743" y="5465"/>
                  </a:cubicBezTo>
                  <a:cubicBezTo>
                    <a:pt x="6714" y="5563"/>
                    <a:pt x="6714" y="5563"/>
                    <a:pt x="6714" y="5563"/>
                  </a:cubicBezTo>
                  <a:cubicBezTo>
                    <a:pt x="5945" y="5563"/>
                    <a:pt x="5945" y="5563"/>
                    <a:pt x="5945" y="5563"/>
                  </a:cubicBezTo>
                  <a:cubicBezTo>
                    <a:pt x="5935" y="5628"/>
                    <a:pt x="5935" y="5628"/>
                    <a:pt x="5935" y="5628"/>
                  </a:cubicBezTo>
                  <a:cubicBezTo>
                    <a:pt x="5935" y="6246"/>
                    <a:pt x="5935" y="6246"/>
                    <a:pt x="5935" y="6246"/>
                  </a:cubicBezTo>
                  <a:cubicBezTo>
                    <a:pt x="5935" y="6506"/>
                    <a:pt x="5955" y="6734"/>
                    <a:pt x="6003" y="6896"/>
                  </a:cubicBezTo>
                  <a:cubicBezTo>
                    <a:pt x="6052" y="7059"/>
                    <a:pt x="6110" y="7157"/>
                    <a:pt x="6178" y="7157"/>
                  </a:cubicBezTo>
                  <a:cubicBezTo>
                    <a:pt x="6246" y="7157"/>
                    <a:pt x="6295" y="7092"/>
                    <a:pt x="6334" y="6961"/>
                  </a:cubicBezTo>
                  <a:cubicBezTo>
                    <a:pt x="6383" y="6831"/>
                    <a:pt x="6402" y="6669"/>
                    <a:pt x="6422" y="6473"/>
                  </a:cubicBezTo>
                  <a:cubicBezTo>
                    <a:pt x="6451" y="6376"/>
                    <a:pt x="6451" y="6376"/>
                    <a:pt x="6451" y="6376"/>
                  </a:cubicBezTo>
                  <a:cubicBezTo>
                    <a:pt x="6704" y="6441"/>
                    <a:pt x="6704" y="6441"/>
                    <a:pt x="6704" y="6441"/>
                  </a:cubicBezTo>
                  <a:cubicBezTo>
                    <a:pt x="6733" y="6441"/>
                    <a:pt x="6733" y="6441"/>
                    <a:pt x="6733" y="6441"/>
                  </a:cubicBezTo>
                  <a:lnTo>
                    <a:pt x="6733" y="6539"/>
                  </a:lnTo>
                  <a:close/>
                  <a:moveTo>
                    <a:pt x="5935" y="4619"/>
                  </a:moveTo>
                  <a:cubicBezTo>
                    <a:pt x="5945" y="4684"/>
                    <a:pt x="5945" y="4684"/>
                    <a:pt x="5945" y="4684"/>
                  </a:cubicBezTo>
                  <a:cubicBezTo>
                    <a:pt x="6412" y="4684"/>
                    <a:pt x="6412" y="4684"/>
                    <a:pt x="6412" y="4684"/>
                  </a:cubicBezTo>
                  <a:cubicBezTo>
                    <a:pt x="6422" y="4619"/>
                    <a:pt x="6422" y="4619"/>
                    <a:pt x="6422" y="4619"/>
                  </a:cubicBezTo>
                  <a:cubicBezTo>
                    <a:pt x="6422" y="4034"/>
                    <a:pt x="6422" y="4034"/>
                    <a:pt x="6422" y="4034"/>
                  </a:cubicBezTo>
                  <a:cubicBezTo>
                    <a:pt x="6422" y="3773"/>
                    <a:pt x="6402" y="3546"/>
                    <a:pt x="6354" y="3383"/>
                  </a:cubicBezTo>
                  <a:cubicBezTo>
                    <a:pt x="6315" y="3188"/>
                    <a:pt x="6256" y="3123"/>
                    <a:pt x="6178" y="3123"/>
                  </a:cubicBezTo>
                  <a:cubicBezTo>
                    <a:pt x="6110" y="3123"/>
                    <a:pt x="6052" y="3188"/>
                    <a:pt x="6003" y="3383"/>
                  </a:cubicBezTo>
                  <a:cubicBezTo>
                    <a:pt x="5955" y="3546"/>
                    <a:pt x="5935" y="3773"/>
                    <a:pt x="5935" y="4034"/>
                  </a:cubicBezTo>
                  <a:lnTo>
                    <a:pt x="5935" y="4619"/>
                  </a:lnTo>
                  <a:close/>
                  <a:moveTo>
                    <a:pt x="7803" y="2180"/>
                  </a:moveTo>
                  <a:cubicBezTo>
                    <a:pt x="7657" y="2180"/>
                    <a:pt x="7541" y="2342"/>
                    <a:pt x="7463" y="2667"/>
                  </a:cubicBezTo>
                  <a:cubicBezTo>
                    <a:pt x="7453" y="2700"/>
                    <a:pt x="7453" y="2700"/>
                    <a:pt x="7453" y="2700"/>
                  </a:cubicBezTo>
                  <a:cubicBezTo>
                    <a:pt x="7443" y="2667"/>
                    <a:pt x="7443" y="2667"/>
                    <a:pt x="7443" y="2667"/>
                  </a:cubicBezTo>
                  <a:cubicBezTo>
                    <a:pt x="7443" y="2375"/>
                    <a:pt x="7443" y="2375"/>
                    <a:pt x="7443" y="2375"/>
                  </a:cubicBezTo>
                  <a:cubicBezTo>
                    <a:pt x="7404" y="2277"/>
                    <a:pt x="7404" y="2277"/>
                    <a:pt x="7404" y="2277"/>
                  </a:cubicBezTo>
                  <a:cubicBezTo>
                    <a:pt x="7151" y="2277"/>
                    <a:pt x="7151" y="2277"/>
                    <a:pt x="7151" y="2277"/>
                  </a:cubicBezTo>
                  <a:cubicBezTo>
                    <a:pt x="7122" y="2375"/>
                    <a:pt x="7122" y="2375"/>
                    <a:pt x="7122" y="2375"/>
                  </a:cubicBezTo>
                  <a:cubicBezTo>
                    <a:pt x="7122" y="7905"/>
                    <a:pt x="7122" y="7905"/>
                    <a:pt x="7122" y="7905"/>
                  </a:cubicBezTo>
                  <a:cubicBezTo>
                    <a:pt x="7151" y="8002"/>
                    <a:pt x="7151" y="8002"/>
                    <a:pt x="7151" y="8002"/>
                  </a:cubicBezTo>
                  <a:cubicBezTo>
                    <a:pt x="7404" y="8002"/>
                    <a:pt x="7404" y="8002"/>
                    <a:pt x="7404" y="8002"/>
                  </a:cubicBezTo>
                  <a:cubicBezTo>
                    <a:pt x="7443" y="7905"/>
                    <a:pt x="7443" y="7905"/>
                    <a:pt x="7443" y="7905"/>
                  </a:cubicBezTo>
                  <a:cubicBezTo>
                    <a:pt x="7443" y="4164"/>
                    <a:pt x="7443" y="4164"/>
                    <a:pt x="7443" y="4164"/>
                  </a:cubicBezTo>
                  <a:cubicBezTo>
                    <a:pt x="7443" y="3839"/>
                    <a:pt x="7463" y="3578"/>
                    <a:pt x="7511" y="3383"/>
                  </a:cubicBezTo>
                  <a:cubicBezTo>
                    <a:pt x="7550" y="3220"/>
                    <a:pt x="7609" y="3123"/>
                    <a:pt x="7686" y="3123"/>
                  </a:cubicBezTo>
                  <a:cubicBezTo>
                    <a:pt x="7764" y="3123"/>
                    <a:pt x="7813" y="3220"/>
                    <a:pt x="7862" y="3383"/>
                  </a:cubicBezTo>
                  <a:cubicBezTo>
                    <a:pt x="7901" y="3546"/>
                    <a:pt x="7920" y="3806"/>
                    <a:pt x="7920" y="4099"/>
                  </a:cubicBezTo>
                  <a:cubicBezTo>
                    <a:pt x="7920" y="7905"/>
                    <a:pt x="7920" y="7905"/>
                    <a:pt x="7920" y="7905"/>
                  </a:cubicBezTo>
                  <a:cubicBezTo>
                    <a:pt x="7949" y="8002"/>
                    <a:pt x="7949" y="8002"/>
                    <a:pt x="7949" y="8002"/>
                  </a:cubicBezTo>
                  <a:cubicBezTo>
                    <a:pt x="8212" y="8002"/>
                    <a:pt x="8212" y="8002"/>
                    <a:pt x="8212" y="8002"/>
                  </a:cubicBezTo>
                  <a:cubicBezTo>
                    <a:pt x="8241" y="7905"/>
                    <a:pt x="8241" y="7905"/>
                    <a:pt x="8241" y="7905"/>
                  </a:cubicBezTo>
                  <a:cubicBezTo>
                    <a:pt x="8241" y="4034"/>
                    <a:pt x="8241" y="4034"/>
                    <a:pt x="8241" y="4034"/>
                  </a:cubicBezTo>
                  <a:cubicBezTo>
                    <a:pt x="8241" y="3448"/>
                    <a:pt x="8202" y="2993"/>
                    <a:pt x="8124" y="2667"/>
                  </a:cubicBezTo>
                  <a:cubicBezTo>
                    <a:pt x="8056" y="2342"/>
                    <a:pt x="7949" y="2180"/>
                    <a:pt x="7803" y="2180"/>
                  </a:cubicBezTo>
                  <a:close/>
                  <a:moveTo>
                    <a:pt x="10362" y="6311"/>
                  </a:moveTo>
                  <a:cubicBezTo>
                    <a:pt x="10362" y="6864"/>
                    <a:pt x="10304" y="7287"/>
                    <a:pt x="10206" y="7612"/>
                  </a:cubicBezTo>
                  <a:cubicBezTo>
                    <a:pt x="10099" y="7937"/>
                    <a:pt x="9963" y="8100"/>
                    <a:pt x="9788" y="8100"/>
                  </a:cubicBezTo>
                  <a:cubicBezTo>
                    <a:pt x="9613" y="8100"/>
                    <a:pt x="9477" y="7937"/>
                    <a:pt x="9370" y="7612"/>
                  </a:cubicBezTo>
                  <a:cubicBezTo>
                    <a:pt x="9272" y="7287"/>
                    <a:pt x="9224" y="6864"/>
                    <a:pt x="9224" y="6311"/>
                  </a:cubicBezTo>
                  <a:cubicBezTo>
                    <a:pt x="9224" y="3969"/>
                    <a:pt x="9224" y="3969"/>
                    <a:pt x="9224" y="3969"/>
                  </a:cubicBezTo>
                  <a:cubicBezTo>
                    <a:pt x="9224" y="3448"/>
                    <a:pt x="9272" y="2993"/>
                    <a:pt x="9370" y="2667"/>
                  </a:cubicBezTo>
                  <a:cubicBezTo>
                    <a:pt x="9477" y="2342"/>
                    <a:pt x="9613" y="2180"/>
                    <a:pt x="9788" y="2180"/>
                  </a:cubicBezTo>
                  <a:cubicBezTo>
                    <a:pt x="9963" y="2180"/>
                    <a:pt x="10099" y="2342"/>
                    <a:pt x="10206" y="2667"/>
                  </a:cubicBezTo>
                  <a:cubicBezTo>
                    <a:pt x="10304" y="2993"/>
                    <a:pt x="10362" y="3448"/>
                    <a:pt x="10362" y="3969"/>
                  </a:cubicBezTo>
                  <a:lnTo>
                    <a:pt x="10362" y="6311"/>
                  </a:lnTo>
                  <a:close/>
                  <a:moveTo>
                    <a:pt x="10031" y="4034"/>
                  </a:moveTo>
                  <a:cubicBezTo>
                    <a:pt x="10031" y="3773"/>
                    <a:pt x="10012" y="3546"/>
                    <a:pt x="9963" y="3383"/>
                  </a:cubicBezTo>
                  <a:cubicBezTo>
                    <a:pt x="9924" y="3188"/>
                    <a:pt x="9866" y="3123"/>
                    <a:pt x="9788" y="3123"/>
                  </a:cubicBezTo>
                  <a:cubicBezTo>
                    <a:pt x="9720" y="3123"/>
                    <a:pt x="9662" y="3188"/>
                    <a:pt x="9613" y="3383"/>
                  </a:cubicBezTo>
                  <a:cubicBezTo>
                    <a:pt x="9564" y="3546"/>
                    <a:pt x="9545" y="3773"/>
                    <a:pt x="9545" y="4034"/>
                  </a:cubicBezTo>
                  <a:cubicBezTo>
                    <a:pt x="9545" y="6246"/>
                    <a:pt x="9545" y="6246"/>
                    <a:pt x="9545" y="6246"/>
                  </a:cubicBezTo>
                  <a:cubicBezTo>
                    <a:pt x="9545" y="6506"/>
                    <a:pt x="9564" y="6734"/>
                    <a:pt x="9613" y="6896"/>
                  </a:cubicBezTo>
                  <a:cubicBezTo>
                    <a:pt x="9662" y="7059"/>
                    <a:pt x="9720" y="7157"/>
                    <a:pt x="9788" y="7157"/>
                  </a:cubicBezTo>
                  <a:cubicBezTo>
                    <a:pt x="9866" y="7157"/>
                    <a:pt x="9924" y="7059"/>
                    <a:pt x="9963" y="6896"/>
                  </a:cubicBezTo>
                  <a:cubicBezTo>
                    <a:pt x="10012" y="6734"/>
                    <a:pt x="10031" y="6506"/>
                    <a:pt x="10031" y="6246"/>
                  </a:cubicBezTo>
                  <a:lnTo>
                    <a:pt x="10031" y="4034"/>
                  </a:lnTo>
                  <a:close/>
                  <a:moveTo>
                    <a:pt x="11063" y="7905"/>
                  </a:moveTo>
                  <a:cubicBezTo>
                    <a:pt x="11102" y="8002"/>
                    <a:pt x="11102" y="8002"/>
                    <a:pt x="11102" y="8002"/>
                  </a:cubicBezTo>
                  <a:cubicBezTo>
                    <a:pt x="11394" y="8002"/>
                    <a:pt x="11394" y="8002"/>
                    <a:pt x="11394" y="8002"/>
                  </a:cubicBezTo>
                  <a:cubicBezTo>
                    <a:pt x="11432" y="7905"/>
                    <a:pt x="11432" y="7905"/>
                    <a:pt x="11432" y="7905"/>
                  </a:cubicBezTo>
                  <a:cubicBezTo>
                    <a:pt x="11851" y="2407"/>
                    <a:pt x="11851" y="2407"/>
                    <a:pt x="11851" y="2407"/>
                  </a:cubicBezTo>
                  <a:cubicBezTo>
                    <a:pt x="11841" y="2310"/>
                    <a:pt x="11841" y="2310"/>
                    <a:pt x="11841" y="2310"/>
                  </a:cubicBezTo>
                  <a:cubicBezTo>
                    <a:pt x="11822" y="2277"/>
                    <a:pt x="11822" y="2277"/>
                    <a:pt x="11822" y="2277"/>
                  </a:cubicBezTo>
                  <a:cubicBezTo>
                    <a:pt x="11530" y="2277"/>
                    <a:pt x="11530" y="2277"/>
                    <a:pt x="11530" y="2277"/>
                  </a:cubicBezTo>
                  <a:cubicBezTo>
                    <a:pt x="11501" y="2375"/>
                    <a:pt x="11501" y="2375"/>
                    <a:pt x="11501" y="2375"/>
                  </a:cubicBezTo>
                  <a:cubicBezTo>
                    <a:pt x="11257" y="6376"/>
                    <a:pt x="11257" y="6376"/>
                    <a:pt x="11257" y="6376"/>
                  </a:cubicBezTo>
                  <a:cubicBezTo>
                    <a:pt x="11248" y="6408"/>
                    <a:pt x="11248" y="6408"/>
                    <a:pt x="11248" y="6408"/>
                  </a:cubicBezTo>
                  <a:cubicBezTo>
                    <a:pt x="11248" y="6376"/>
                    <a:pt x="11248" y="6376"/>
                    <a:pt x="11248" y="6376"/>
                  </a:cubicBezTo>
                  <a:cubicBezTo>
                    <a:pt x="11004" y="2375"/>
                    <a:pt x="11004" y="2375"/>
                    <a:pt x="11004" y="2375"/>
                  </a:cubicBezTo>
                  <a:cubicBezTo>
                    <a:pt x="10965" y="2277"/>
                    <a:pt x="10965" y="2277"/>
                    <a:pt x="10965" y="2277"/>
                  </a:cubicBezTo>
                  <a:cubicBezTo>
                    <a:pt x="10674" y="2277"/>
                    <a:pt x="10674" y="2277"/>
                    <a:pt x="10674" y="2277"/>
                  </a:cubicBezTo>
                  <a:cubicBezTo>
                    <a:pt x="10644" y="2342"/>
                    <a:pt x="10644" y="2342"/>
                    <a:pt x="10644" y="2342"/>
                  </a:cubicBezTo>
                  <a:cubicBezTo>
                    <a:pt x="10654" y="2375"/>
                    <a:pt x="10654" y="2375"/>
                    <a:pt x="10654" y="2375"/>
                  </a:cubicBezTo>
                  <a:lnTo>
                    <a:pt x="11063" y="7905"/>
                  </a:lnTo>
                  <a:close/>
                  <a:moveTo>
                    <a:pt x="12707" y="8100"/>
                  </a:moveTo>
                  <a:cubicBezTo>
                    <a:pt x="12532" y="8100"/>
                    <a:pt x="12396" y="7937"/>
                    <a:pt x="12289" y="7612"/>
                  </a:cubicBezTo>
                  <a:cubicBezTo>
                    <a:pt x="12191" y="7287"/>
                    <a:pt x="12133" y="6864"/>
                    <a:pt x="12133" y="6311"/>
                  </a:cubicBezTo>
                  <a:cubicBezTo>
                    <a:pt x="12133" y="3969"/>
                    <a:pt x="12133" y="3969"/>
                    <a:pt x="12133" y="3969"/>
                  </a:cubicBezTo>
                  <a:cubicBezTo>
                    <a:pt x="12133" y="3448"/>
                    <a:pt x="12191" y="2993"/>
                    <a:pt x="12289" y="2667"/>
                  </a:cubicBezTo>
                  <a:cubicBezTo>
                    <a:pt x="12396" y="2342"/>
                    <a:pt x="12532" y="2180"/>
                    <a:pt x="12707" y="2180"/>
                  </a:cubicBezTo>
                  <a:cubicBezTo>
                    <a:pt x="12882" y="2180"/>
                    <a:pt x="13018" y="2342"/>
                    <a:pt x="13116" y="2667"/>
                  </a:cubicBezTo>
                  <a:cubicBezTo>
                    <a:pt x="13223" y="2993"/>
                    <a:pt x="13271" y="3448"/>
                    <a:pt x="13271" y="3969"/>
                  </a:cubicBezTo>
                  <a:cubicBezTo>
                    <a:pt x="13271" y="5465"/>
                    <a:pt x="13271" y="5465"/>
                    <a:pt x="13271" y="5465"/>
                  </a:cubicBezTo>
                  <a:cubicBezTo>
                    <a:pt x="13232" y="5563"/>
                    <a:pt x="13232" y="5563"/>
                    <a:pt x="13232" y="5563"/>
                  </a:cubicBezTo>
                  <a:cubicBezTo>
                    <a:pt x="12474" y="5563"/>
                    <a:pt x="12474" y="5563"/>
                    <a:pt x="12474" y="5563"/>
                  </a:cubicBezTo>
                  <a:cubicBezTo>
                    <a:pt x="12464" y="5628"/>
                    <a:pt x="12464" y="5628"/>
                    <a:pt x="12464" y="5628"/>
                  </a:cubicBezTo>
                  <a:cubicBezTo>
                    <a:pt x="12464" y="6246"/>
                    <a:pt x="12464" y="6246"/>
                    <a:pt x="12464" y="6246"/>
                  </a:cubicBezTo>
                  <a:cubicBezTo>
                    <a:pt x="12464" y="6506"/>
                    <a:pt x="12483" y="6734"/>
                    <a:pt x="12532" y="6896"/>
                  </a:cubicBezTo>
                  <a:cubicBezTo>
                    <a:pt x="12571" y="7059"/>
                    <a:pt x="12629" y="7157"/>
                    <a:pt x="12707" y="7157"/>
                  </a:cubicBezTo>
                  <a:cubicBezTo>
                    <a:pt x="12765" y="7157"/>
                    <a:pt x="12814" y="7092"/>
                    <a:pt x="12863" y="6961"/>
                  </a:cubicBezTo>
                  <a:cubicBezTo>
                    <a:pt x="12902" y="6831"/>
                    <a:pt x="12931" y="6669"/>
                    <a:pt x="12941" y="6473"/>
                  </a:cubicBezTo>
                  <a:cubicBezTo>
                    <a:pt x="12979" y="6376"/>
                    <a:pt x="12979" y="6376"/>
                    <a:pt x="12979" y="6376"/>
                  </a:cubicBezTo>
                  <a:cubicBezTo>
                    <a:pt x="13232" y="6441"/>
                    <a:pt x="13232" y="6441"/>
                    <a:pt x="13232" y="6441"/>
                  </a:cubicBezTo>
                  <a:cubicBezTo>
                    <a:pt x="13252" y="6441"/>
                    <a:pt x="13252" y="6441"/>
                    <a:pt x="13252" y="6441"/>
                  </a:cubicBezTo>
                  <a:cubicBezTo>
                    <a:pt x="13262" y="6539"/>
                    <a:pt x="13262" y="6539"/>
                    <a:pt x="13262" y="6539"/>
                  </a:cubicBezTo>
                  <a:cubicBezTo>
                    <a:pt x="13242" y="7027"/>
                    <a:pt x="13184" y="7417"/>
                    <a:pt x="13096" y="7677"/>
                  </a:cubicBezTo>
                  <a:cubicBezTo>
                    <a:pt x="12999" y="7970"/>
                    <a:pt x="12863" y="8100"/>
                    <a:pt x="12707" y="8100"/>
                  </a:cubicBezTo>
                  <a:close/>
                  <a:moveTo>
                    <a:pt x="12464" y="4619"/>
                  </a:moveTo>
                  <a:cubicBezTo>
                    <a:pt x="12474" y="4684"/>
                    <a:pt x="12474" y="4684"/>
                    <a:pt x="12474" y="4684"/>
                  </a:cubicBezTo>
                  <a:cubicBezTo>
                    <a:pt x="12931" y="4684"/>
                    <a:pt x="12931" y="4684"/>
                    <a:pt x="12931" y="4684"/>
                  </a:cubicBezTo>
                  <a:cubicBezTo>
                    <a:pt x="12950" y="4619"/>
                    <a:pt x="12950" y="4619"/>
                    <a:pt x="12950" y="4619"/>
                  </a:cubicBezTo>
                  <a:cubicBezTo>
                    <a:pt x="12950" y="4034"/>
                    <a:pt x="12950" y="4034"/>
                    <a:pt x="12950" y="4034"/>
                  </a:cubicBezTo>
                  <a:cubicBezTo>
                    <a:pt x="12950" y="3773"/>
                    <a:pt x="12931" y="3546"/>
                    <a:pt x="12882" y="3383"/>
                  </a:cubicBezTo>
                  <a:cubicBezTo>
                    <a:pt x="12834" y="3188"/>
                    <a:pt x="12775" y="3123"/>
                    <a:pt x="12707" y="3123"/>
                  </a:cubicBezTo>
                  <a:cubicBezTo>
                    <a:pt x="12629" y="3123"/>
                    <a:pt x="12571" y="3188"/>
                    <a:pt x="12532" y="3383"/>
                  </a:cubicBezTo>
                  <a:cubicBezTo>
                    <a:pt x="12483" y="3546"/>
                    <a:pt x="12464" y="3773"/>
                    <a:pt x="12464" y="4034"/>
                  </a:cubicBezTo>
                  <a:lnTo>
                    <a:pt x="12464" y="4619"/>
                  </a:lnTo>
                  <a:close/>
                  <a:moveTo>
                    <a:pt x="14205" y="3351"/>
                  </a:moveTo>
                  <a:cubicBezTo>
                    <a:pt x="14264" y="3351"/>
                    <a:pt x="14264" y="3351"/>
                    <a:pt x="14264" y="3351"/>
                  </a:cubicBezTo>
                  <a:cubicBezTo>
                    <a:pt x="14303" y="3351"/>
                    <a:pt x="14332" y="3351"/>
                    <a:pt x="14361" y="3416"/>
                  </a:cubicBezTo>
                  <a:cubicBezTo>
                    <a:pt x="14410" y="3351"/>
                    <a:pt x="14410" y="3351"/>
                    <a:pt x="14410" y="3351"/>
                  </a:cubicBezTo>
                  <a:cubicBezTo>
                    <a:pt x="14458" y="2472"/>
                    <a:pt x="14458" y="2472"/>
                    <a:pt x="14458" y="2472"/>
                  </a:cubicBezTo>
                  <a:cubicBezTo>
                    <a:pt x="14439" y="2342"/>
                    <a:pt x="14439" y="2342"/>
                    <a:pt x="14439" y="2342"/>
                  </a:cubicBezTo>
                  <a:cubicBezTo>
                    <a:pt x="14400" y="2245"/>
                    <a:pt x="14351" y="2212"/>
                    <a:pt x="14293" y="2212"/>
                  </a:cubicBezTo>
                  <a:cubicBezTo>
                    <a:pt x="14147" y="2212"/>
                    <a:pt x="14040" y="2472"/>
                    <a:pt x="13982" y="3058"/>
                  </a:cubicBezTo>
                  <a:cubicBezTo>
                    <a:pt x="13972" y="3058"/>
                    <a:pt x="13972" y="3058"/>
                    <a:pt x="13972" y="3058"/>
                  </a:cubicBezTo>
                  <a:cubicBezTo>
                    <a:pt x="13962" y="3025"/>
                    <a:pt x="13962" y="3025"/>
                    <a:pt x="13962" y="3025"/>
                  </a:cubicBezTo>
                  <a:cubicBezTo>
                    <a:pt x="13962" y="2375"/>
                    <a:pt x="13962" y="2375"/>
                    <a:pt x="13962" y="2375"/>
                  </a:cubicBezTo>
                  <a:cubicBezTo>
                    <a:pt x="13933" y="2277"/>
                    <a:pt x="13933" y="2277"/>
                    <a:pt x="13933" y="2277"/>
                  </a:cubicBezTo>
                  <a:cubicBezTo>
                    <a:pt x="13680" y="2277"/>
                    <a:pt x="13680" y="2277"/>
                    <a:pt x="13680" y="2277"/>
                  </a:cubicBezTo>
                  <a:cubicBezTo>
                    <a:pt x="13641" y="2375"/>
                    <a:pt x="13641" y="2375"/>
                    <a:pt x="13641" y="2375"/>
                  </a:cubicBezTo>
                  <a:cubicBezTo>
                    <a:pt x="13641" y="7905"/>
                    <a:pt x="13641" y="7905"/>
                    <a:pt x="13641" y="7905"/>
                  </a:cubicBezTo>
                  <a:cubicBezTo>
                    <a:pt x="13680" y="8002"/>
                    <a:pt x="13680" y="8002"/>
                    <a:pt x="13680" y="8002"/>
                  </a:cubicBezTo>
                  <a:cubicBezTo>
                    <a:pt x="13933" y="8002"/>
                    <a:pt x="13933" y="8002"/>
                    <a:pt x="13933" y="8002"/>
                  </a:cubicBezTo>
                  <a:cubicBezTo>
                    <a:pt x="13962" y="7905"/>
                    <a:pt x="13962" y="7905"/>
                    <a:pt x="13962" y="7905"/>
                  </a:cubicBezTo>
                  <a:cubicBezTo>
                    <a:pt x="13962" y="4587"/>
                    <a:pt x="13962" y="4587"/>
                    <a:pt x="13962" y="4587"/>
                  </a:cubicBezTo>
                  <a:cubicBezTo>
                    <a:pt x="13962" y="4261"/>
                    <a:pt x="13991" y="4001"/>
                    <a:pt x="14040" y="3741"/>
                  </a:cubicBezTo>
                  <a:cubicBezTo>
                    <a:pt x="14079" y="3513"/>
                    <a:pt x="14137" y="3383"/>
                    <a:pt x="14205" y="3351"/>
                  </a:cubicBezTo>
                  <a:close/>
                  <a:moveTo>
                    <a:pt x="16336" y="2277"/>
                  </a:moveTo>
                  <a:cubicBezTo>
                    <a:pt x="16375" y="2375"/>
                    <a:pt x="16375" y="2375"/>
                    <a:pt x="16375" y="2375"/>
                  </a:cubicBezTo>
                  <a:cubicBezTo>
                    <a:pt x="16375" y="7840"/>
                    <a:pt x="16375" y="7840"/>
                    <a:pt x="16375" y="7840"/>
                  </a:cubicBezTo>
                  <a:cubicBezTo>
                    <a:pt x="16375" y="8620"/>
                    <a:pt x="16317" y="9239"/>
                    <a:pt x="16210" y="9661"/>
                  </a:cubicBezTo>
                  <a:cubicBezTo>
                    <a:pt x="16103" y="10084"/>
                    <a:pt x="15918" y="10312"/>
                    <a:pt x="15655" y="10312"/>
                  </a:cubicBezTo>
                  <a:cubicBezTo>
                    <a:pt x="15568" y="10312"/>
                    <a:pt x="15568" y="10312"/>
                    <a:pt x="15568" y="10312"/>
                  </a:cubicBezTo>
                  <a:cubicBezTo>
                    <a:pt x="15529" y="10182"/>
                    <a:pt x="15529" y="10182"/>
                    <a:pt x="15529" y="10182"/>
                  </a:cubicBezTo>
                  <a:cubicBezTo>
                    <a:pt x="15529" y="9466"/>
                    <a:pt x="15529" y="9466"/>
                    <a:pt x="15529" y="9466"/>
                  </a:cubicBezTo>
                  <a:cubicBezTo>
                    <a:pt x="15568" y="9336"/>
                    <a:pt x="15568" y="9336"/>
                    <a:pt x="15568" y="9336"/>
                  </a:cubicBezTo>
                  <a:cubicBezTo>
                    <a:pt x="15752" y="9369"/>
                    <a:pt x="15879" y="9239"/>
                    <a:pt x="15947" y="8978"/>
                  </a:cubicBezTo>
                  <a:cubicBezTo>
                    <a:pt x="16015" y="8718"/>
                    <a:pt x="16054" y="8295"/>
                    <a:pt x="16054" y="7742"/>
                  </a:cubicBezTo>
                  <a:cubicBezTo>
                    <a:pt x="16054" y="7482"/>
                    <a:pt x="16054" y="7482"/>
                    <a:pt x="16054" y="7482"/>
                  </a:cubicBezTo>
                  <a:cubicBezTo>
                    <a:pt x="16044" y="7482"/>
                    <a:pt x="16044" y="7482"/>
                    <a:pt x="16044" y="7482"/>
                  </a:cubicBezTo>
                  <a:cubicBezTo>
                    <a:pt x="16035" y="7482"/>
                    <a:pt x="16035" y="7482"/>
                    <a:pt x="16035" y="7482"/>
                  </a:cubicBezTo>
                  <a:cubicBezTo>
                    <a:pt x="15957" y="7840"/>
                    <a:pt x="15850" y="8002"/>
                    <a:pt x="15704" y="8002"/>
                  </a:cubicBezTo>
                  <a:cubicBezTo>
                    <a:pt x="15558" y="8002"/>
                    <a:pt x="15441" y="7840"/>
                    <a:pt x="15363" y="7514"/>
                  </a:cubicBezTo>
                  <a:cubicBezTo>
                    <a:pt x="15285" y="7222"/>
                    <a:pt x="15246" y="6766"/>
                    <a:pt x="15246" y="6213"/>
                  </a:cubicBezTo>
                  <a:cubicBezTo>
                    <a:pt x="15246" y="3969"/>
                    <a:pt x="15246" y="3969"/>
                    <a:pt x="15246" y="3969"/>
                  </a:cubicBezTo>
                  <a:cubicBezTo>
                    <a:pt x="15246" y="3416"/>
                    <a:pt x="15285" y="2960"/>
                    <a:pt x="15363" y="2667"/>
                  </a:cubicBezTo>
                  <a:cubicBezTo>
                    <a:pt x="15451" y="2342"/>
                    <a:pt x="15558" y="2180"/>
                    <a:pt x="15704" y="2180"/>
                  </a:cubicBezTo>
                  <a:cubicBezTo>
                    <a:pt x="15850" y="2180"/>
                    <a:pt x="15966" y="2342"/>
                    <a:pt x="16035" y="2700"/>
                  </a:cubicBezTo>
                  <a:cubicBezTo>
                    <a:pt x="16044" y="2700"/>
                    <a:pt x="16044" y="2700"/>
                    <a:pt x="16044" y="2700"/>
                  </a:cubicBezTo>
                  <a:cubicBezTo>
                    <a:pt x="16054" y="2667"/>
                    <a:pt x="16054" y="2667"/>
                    <a:pt x="16054" y="2667"/>
                  </a:cubicBezTo>
                  <a:cubicBezTo>
                    <a:pt x="16054" y="2375"/>
                    <a:pt x="16054" y="2375"/>
                    <a:pt x="16054" y="2375"/>
                  </a:cubicBezTo>
                  <a:cubicBezTo>
                    <a:pt x="16083" y="2277"/>
                    <a:pt x="16083" y="2277"/>
                    <a:pt x="16083" y="2277"/>
                  </a:cubicBezTo>
                  <a:lnTo>
                    <a:pt x="16336" y="2277"/>
                  </a:lnTo>
                  <a:close/>
                  <a:moveTo>
                    <a:pt x="16054" y="4034"/>
                  </a:moveTo>
                  <a:cubicBezTo>
                    <a:pt x="16054" y="3773"/>
                    <a:pt x="16025" y="3546"/>
                    <a:pt x="15986" y="3383"/>
                  </a:cubicBezTo>
                  <a:cubicBezTo>
                    <a:pt x="15937" y="3188"/>
                    <a:pt x="15879" y="3123"/>
                    <a:pt x="15811" y="3123"/>
                  </a:cubicBezTo>
                  <a:cubicBezTo>
                    <a:pt x="15743" y="3123"/>
                    <a:pt x="15684" y="3188"/>
                    <a:pt x="15636" y="3383"/>
                  </a:cubicBezTo>
                  <a:cubicBezTo>
                    <a:pt x="15587" y="3546"/>
                    <a:pt x="15568" y="3773"/>
                    <a:pt x="15568" y="4034"/>
                  </a:cubicBezTo>
                  <a:cubicBezTo>
                    <a:pt x="15568" y="6148"/>
                    <a:pt x="15568" y="6148"/>
                    <a:pt x="15568" y="6148"/>
                  </a:cubicBezTo>
                  <a:cubicBezTo>
                    <a:pt x="15568" y="6408"/>
                    <a:pt x="15587" y="6636"/>
                    <a:pt x="15636" y="6799"/>
                  </a:cubicBezTo>
                  <a:cubicBezTo>
                    <a:pt x="15684" y="6994"/>
                    <a:pt x="15743" y="7059"/>
                    <a:pt x="15811" y="7059"/>
                  </a:cubicBezTo>
                  <a:cubicBezTo>
                    <a:pt x="15879" y="7059"/>
                    <a:pt x="15937" y="6994"/>
                    <a:pt x="15986" y="6799"/>
                  </a:cubicBezTo>
                  <a:cubicBezTo>
                    <a:pt x="16025" y="6636"/>
                    <a:pt x="16054" y="6408"/>
                    <a:pt x="16054" y="6148"/>
                  </a:cubicBezTo>
                  <a:lnTo>
                    <a:pt x="16054" y="4034"/>
                  </a:lnTo>
                  <a:close/>
                  <a:moveTo>
                    <a:pt x="17728" y="2667"/>
                  </a:moveTo>
                  <a:cubicBezTo>
                    <a:pt x="17835" y="2993"/>
                    <a:pt x="17883" y="3448"/>
                    <a:pt x="17883" y="3969"/>
                  </a:cubicBezTo>
                  <a:cubicBezTo>
                    <a:pt x="17883" y="5465"/>
                    <a:pt x="17883" y="5465"/>
                    <a:pt x="17883" y="5465"/>
                  </a:cubicBezTo>
                  <a:cubicBezTo>
                    <a:pt x="17854" y="5563"/>
                    <a:pt x="17854" y="5563"/>
                    <a:pt x="17854" y="5563"/>
                  </a:cubicBezTo>
                  <a:cubicBezTo>
                    <a:pt x="17085" y="5563"/>
                    <a:pt x="17085" y="5563"/>
                    <a:pt x="17085" y="5563"/>
                  </a:cubicBezTo>
                  <a:cubicBezTo>
                    <a:pt x="17076" y="5628"/>
                    <a:pt x="17076" y="5628"/>
                    <a:pt x="17076" y="5628"/>
                  </a:cubicBezTo>
                  <a:cubicBezTo>
                    <a:pt x="17076" y="6246"/>
                    <a:pt x="17076" y="6246"/>
                    <a:pt x="17076" y="6246"/>
                  </a:cubicBezTo>
                  <a:cubicBezTo>
                    <a:pt x="17076" y="6506"/>
                    <a:pt x="17095" y="6734"/>
                    <a:pt x="17144" y="6896"/>
                  </a:cubicBezTo>
                  <a:cubicBezTo>
                    <a:pt x="17192" y="7059"/>
                    <a:pt x="17241" y="7157"/>
                    <a:pt x="17319" y="7157"/>
                  </a:cubicBezTo>
                  <a:cubicBezTo>
                    <a:pt x="17377" y="7157"/>
                    <a:pt x="17436" y="7092"/>
                    <a:pt x="17475" y="6961"/>
                  </a:cubicBezTo>
                  <a:cubicBezTo>
                    <a:pt x="17523" y="6831"/>
                    <a:pt x="17543" y="6669"/>
                    <a:pt x="17552" y="6473"/>
                  </a:cubicBezTo>
                  <a:cubicBezTo>
                    <a:pt x="17591" y="6376"/>
                    <a:pt x="17591" y="6376"/>
                    <a:pt x="17591" y="6376"/>
                  </a:cubicBezTo>
                  <a:cubicBezTo>
                    <a:pt x="17844" y="6441"/>
                    <a:pt x="17844" y="6441"/>
                    <a:pt x="17844" y="6441"/>
                  </a:cubicBezTo>
                  <a:cubicBezTo>
                    <a:pt x="17874" y="6441"/>
                    <a:pt x="17874" y="6441"/>
                    <a:pt x="17874" y="6441"/>
                  </a:cubicBezTo>
                  <a:cubicBezTo>
                    <a:pt x="17874" y="6539"/>
                    <a:pt x="17874" y="6539"/>
                    <a:pt x="17874" y="6539"/>
                  </a:cubicBezTo>
                  <a:cubicBezTo>
                    <a:pt x="17854" y="7027"/>
                    <a:pt x="17805" y="7417"/>
                    <a:pt x="17708" y="7677"/>
                  </a:cubicBezTo>
                  <a:cubicBezTo>
                    <a:pt x="17611" y="7970"/>
                    <a:pt x="17484" y="8100"/>
                    <a:pt x="17319" y="8100"/>
                  </a:cubicBezTo>
                  <a:cubicBezTo>
                    <a:pt x="17144" y="8100"/>
                    <a:pt x="17008" y="7937"/>
                    <a:pt x="16901" y="7612"/>
                  </a:cubicBezTo>
                  <a:cubicBezTo>
                    <a:pt x="16803" y="7287"/>
                    <a:pt x="16755" y="6864"/>
                    <a:pt x="16755" y="6311"/>
                  </a:cubicBezTo>
                  <a:cubicBezTo>
                    <a:pt x="16755" y="3969"/>
                    <a:pt x="16755" y="3969"/>
                    <a:pt x="16755" y="3969"/>
                  </a:cubicBezTo>
                  <a:cubicBezTo>
                    <a:pt x="16755" y="3448"/>
                    <a:pt x="16803" y="2993"/>
                    <a:pt x="16901" y="2667"/>
                  </a:cubicBezTo>
                  <a:cubicBezTo>
                    <a:pt x="17008" y="2342"/>
                    <a:pt x="17144" y="2180"/>
                    <a:pt x="17319" y="2180"/>
                  </a:cubicBezTo>
                  <a:cubicBezTo>
                    <a:pt x="17494" y="2180"/>
                    <a:pt x="17630" y="2342"/>
                    <a:pt x="17728" y="2667"/>
                  </a:cubicBezTo>
                  <a:close/>
                  <a:moveTo>
                    <a:pt x="17562" y="4034"/>
                  </a:moveTo>
                  <a:cubicBezTo>
                    <a:pt x="17562" y="3773"/>
                    <a:pt x="17543" y="3546"/>
                    <a:pt x="17494" y="3383"/>
                  </a:cubicBezTo>
                  <a:cubicBezTo>
                    <a:pt x="17455" y="3188"/>
                    <a:pt x="17387" y="3123"/>
                    <a:pt x="17319" y="3123"/>
                  </a:cubicBezTo>
                  <a:cubicBezTo>
                    <a:pt x="17241" y="3123"/>
                    <a:pt x="17192" y="3188"/>
                    <a:pt x="17144" y="3383"/>
                  </a:cubicBezTo>
                  <a:cubicBezTo>
                    <a:pt x="17095" y="3546"/>
                    <a:pt x="17076" y="3773"/>
                    <a:pt x="17076" y="4034"/>
                  </a:cubicBezTo>
                  <a:cubicBezTo>
                    <a:pt x="17076" y="4619"/>
                    <a:pt x="17076" y="4619"/>
                    <a:pt x="17076" y="4619"/>
                  </a:cubicBezTo>
                  <a:cubicBezTo>
                    <a:pt x="17085" y="4684"/>
                    <a:pt x="17085" y="4684"/>
                    <a:pt x="17085" y="4684"/>
                  </a:cubicBezTo>
                  <a:cubicBezTo>
                    <a:pt x="17552" y="4684"/>
                    <a:pt x="17552" y="4684"/>
                    <a:pt x="17552" y="4684"/>
                  </a:cubicBezTo>
                  <a:cubicBezTo>
                    <a:pt x="17562" y="4619"/>
                    <a:pt x="17562" y="4619"/>
                    <a:pt x="17562" y="4619"/>
                  </a:cubicBezTo>
                  <a:lnTo>
                    <a:pt x="17562" y="4034"/>
                  </a:lnTo>
                  <a:close/>
                  <a:moveTo>
                    <a:pt x="18282" y="98"/>
                  </a:moveTo>
                  <a:cubicBezTo>
                    <a:pt x="18253" y="228"/>
                    <a:pt x="18253" y="228"/>
                    <a:pt x="18253" y="228"/>
                  </a:cubicBezTo>
                  <a:cubicBezTo>
                    <a:pt x="18253" y="7905"/>
                    <a:pt x="18253" y="7905"/>
                    <a:pt x="18253" y="7905"/>
                  </a:cubicBezTo>
                  <a:cubicBezTo>
                    <a:pt x="18282" y="8002"/>
                    <a:pt x="18282" y="8002"/>
                    <a:pt x="18282" y="8002"/>
                  </a:cubicBezTo>
                  <a:cubicBezTo>
                    <a:pt x="18545" y="8002"/>
                    <a:pt x="18545" y="8002"/>
                    <a:pt x="18545" y="8002"/>
                  </a:cubicBezTo>
                  <a:cubicBezTo>
                    <a:pt x="18574" y="7905"/>
                    <a:pt x="18574" y="7905"/>
                    <a:pt x="18574" y="7905"/>
                  </a:cubicBezTo>
                  <a:cubicBezTo>
                    <a:pt x="18574" y="228"/>
                    <a:pt x="18574" y="228"/>
                    <a:pt x="18574" y="228"/>
                  </a:cubicBezTo>
                  <a:cubicBezTo>
                    <a:pt x="18545" y="98"/>
                    <a:pt x="18545" y="98"/>
                    <a:pt x="18545" y="98"/>
                  </a:cubicBezTo>
                  <a:lnTo>
                    <a:pt x="18282" y="98"/>
                  </a:lnTo>
                  <a:close/>
                  <a:moveTo>
                    <a:pt x="20053" y="98"/>
                  </a:moveTo>
                  <a:cubicBezTo>
                    <a:pt x="20092" y="228"/>
                    <a:pt x="20092" y="228"/>
                    <a:pt x="20092" y="228"/>
                  </a:cubicBezTo>
                  <a:cubicBezTo>
                    <a:pt x="20092" y="7905"/>
                    <a:pt x="20092" y="7905"/>
                    <a:pt x="20092" y="7905"/>
                  </a:cubicBezTo>
                  <a:cubicBezTo>
                    <a:pt x="20053" y="8002"/>
                    <a:pt x="20053" y="8002"/>
                    <a:pt x="20053" y="8002"/>
                  </a:cubicBezTo>
                  <a:cubicBezTo>
                    <a:pt x="19800" y="8002"/>
                    <a:pt x="19800" y="8002"/>
                    <a:pt x="19800" y="8002"/>
                  </a:cubicBezTo>
                  <a:cubicBezTo>
                    <a:pt x="19761" y="7905"/>
                    <a:pt x="19761" y="7905"/>
                    <a:pt x="19761" y="7905"/>
                  </a:cubicBezTo>
                  <a:cubicBezTo>
                    <a:pt x="19761" y="7645"/>
                    <a:pt x="19761" y="7645"/>
                    <a:pt x="19761" y="7645"/>
                  </a:cubicBezTo>
                  <a:cubicBezTo>
                    <a:pt x="19761" y="7612"/>
                    <a:pt x="19761" y="7612"/>
                    <a:pt x="19761" y="7612"/>
                  </a:cubicBezTo>
                  <a:cubicBezTo>
                    <a:pt x="19751" y="7612"/>
                    <a:pt x="19751" y="7612"/>
                    <a:pt x="19751" y="7612"/>
                  </a:cubicBezTo>
                  <a:cubicBezTo>
                    <a:pt x="19703" y="7775"/>
                    <a:pt x="19654" y="7905"/>
                    <a:pt x="19596" y="7970"/>
                  </a:cubicBezTo>
                  <a:cubicBezTo>
                    <a:pt x="19537" y="8067"/>
                    <a:pt x="19479" y="8100"/>
                    <a:pt x="19421" y="8100"/>
                  </a:cubicBezTo>
                  <a:cubicBezTo>
                    <a:pt x="19275" y="8100"/>
                    <a:pt x="19158" y="7937"/>
                    <a:pt x="19080" y="7612"/>
                  </a:cubicBezTo>
                  <a:cubicBezTo>
                    <a:pt x="18992" y="7287"/>
                    <a:pt x="18954" y="6864"/>
                    <a:pt x="18954" y="6311"/>
                  </a:cubicBezTo>
                  <a:cubicBezTo>
                    <a:pt x="18954" y="3969"/>
                    <a:pt x="18954" y="3969"/>
                    <a:pt x="18954" y="3969"/>
                  </a:cubicBezTo>
                  <a:cubicBezTo>
                    <a:pt x="18954" y="3416"/>
                    <a:pt x="18992" y="2960"/>
                    <a:pt x="19080" y="2667"/>
                  </a:cubicBezTo>
                  <a:cubicBezTo>
                    <a:pt x="19168" y="2342"/>
                    <a:pt x="19275" y="2180"/>
                    <a:pt x="19421" y="2180"/>
                  </a:cubicBezTo>
                  <a:cubicBezTo>
                    <a:pt x="19479" y="2180"/>
                    <a:pt x="19537" y="2212"/>
                    <a:pt x="19596" y="2310"/>
                  </a:cubicBezTo>
                  <a:cubicBezTo>
                    <a:pt x="19654" y="2375"/>
                    <a:pt x="19703" y="2505"/>
                    <a:pt x="19751" y="2667"/>
                  </a:cubicBezTo>
                  <a:cubicBezTo>
                    <a:pt x="19761" y="2667"/>
                    <a:pt x="19761" y="2667"/>
                    <a:pt x="19761" y="2667"/>
                  </a:cubicBezTo>
                  <a:cubicBezTo>
                    <a:pt x="19761" y="2635"/>
                    <a:pt x="19761" y="2635"/>
                    <a:pt x="19761" y="2635"/>
                  </a:cubicBezTo>
                  <a:cubicBezTo>
                    <a:pt x="19761" y="228"/>
                    <a:pt x="19761" y="228"/>
                    <a:pt x="19761" y="228"/>
                  </a:cubicBezTo>
                  <a:cubicBezTo>
                    <a:pt x="19800" y="98"/>
                    <a:pt x="19800" y="98"/>
                    <a:pt x="19800" y="98"/>
                  </a:cubicBezTo>
                  <a:lnTo>
                    <a:pt x="20053" y="98"/>
                  </a:lnTo>
                  <a:close/>
                  <a:moveTo>
                    <a:pt x="19761" y="4034"/>
                  </a:moveTo>
                  <a:cubicBezTo>
                    <a:pt x="19761" y="3773"/>
                    <a:pt x="19742" y="3546"/>
                    <a:pt x="19693" y="3383"/>
                  </a:cubicBezTo>
                  <a:cubicBezTo>
                    <a:pt x="19654" y="3188"/>
                    <a:pt x="19596" y="3123"/>
                    <a:pt x="19518" y="3123"/>
                  </a:cubicBezTo>
                  <a:cubicBezTo>
                    <a:pt x="19450" y="3123"/>
                    <a:pt x="19391" y="3188"/>
                    <a:pt x="19343" y="3383"/>
                  </a:cubicBezTo>
                  <a:cubicBezTo>
                    <a:pt x="19304" y="3546"/>
                    <a:pt x="19275" y="3773"/>
                    <a:pt x="19275" y="4034"/>
                  </a:cubicBezTo>
                  <a:cubicBezTo>
                    <a:pt x="19275" y="6246"/>
                    <a:pt x="19275" y="6246"/>
                    <a:pt x="19275" y="6246"/>
                  </a:cubicBezTo>
                  <a:cubicBezTo>
                    <a:pt x="19275" y="6506"/>
                    <a:pt x="19304" y="6734"/>
                    <a:pt x="19343" y="6896"/>
                  </a:cubicBezTo>
                  <a:cubicBezTo>
                    <a:pt x="19391" y="7059"/>
                    <a:pt x="19450" y="7157"/>
                    <a:pt x="19518" y="7157"/>
                  </a:cubicBezTo>
                  <a:cubicBezTo>
                    <a:pt x="19596" y="7157"/>
                    <a:pt x="19654" y="7059"/>
                    <a:pt x="19693" y="6896"/>
                  </a:cubicBezTo>
                  <a:cubicBezTo>
                    <a:pt x="19742" y="6734"/>
                    <a:pt x="19761" y="6506"/>
                    <a:pt x="19761" y="6246"/>
                  </a:cubicBezTo>
                  <a:lnTo>
                    <a:pt x="19761" y="4034"/>
                  </a:lnTo>
                  <a:close/>
                  <a:moveTo>
                    <a:pt x="21444" y="553"/>
                  </a:moveTo>
                  <a:cubicBezTo>
                    <a:pt x="21347" y="195"/>
                    <a:pt x="21201" y="0"/>
                    <a:pt x="21036" y="0"/>
                  </a:cubicBezTo>
                  <a:cubicBezTo>
                    <a:pt x="20861" y="0"/>
                    <a:pt x="20715" y="195"/>
                    <a:pt x="20608" y="586"/>
                  </a:cubicBezTo>
                  <a:cubicBezTo>
                    <a:pt x="20491" y="976"/>
                    <a:pt x="20442" y="1496"/>
                    <a:pt x="20442" y="2114"/>
                  </a:cubicBezTo>
                  <a:cubicBezTo>
                    <a:pt x="20442" y="2375"/>
                    <a:pt x="20442" y="2375"/>
                    <a:pt x="20442" y="2375"/>
                  </a:cubicBezTo>
                  <a:cubicBezTo>
                    <a:pt x="20471" y="2472"/>
                    <a:pt x="20471" y="2472"/>
                    <a:pt x="20471" y="2472"/>
                  </a:cubicBezTo>
                  <a:cubicBezTo>
                    <a:pt x="20734" y="2537"/>
                    <a:pt x="20734" y="2537"/>
                    <a:pt x="20734" y="2537"/>
                  </a:cubicBezTo>
                  <a:cubicBezTo>
                    <a:pt x="20763" y="2407"/>
                    <a:pt x="20763" y="2407"/>
                    <a:pt x="20763" y="2407"/>
                  </a:cubicBezTo>
                  <a:cubicBezTo>
                    <a:pt x="20763" y="2114"/>
                    <a:pt x="20763" y="2114"/>
                    <a:pt x="20763" y="2114"/>
                  </a:cubicBezTo>
                  <a:cubicBezTo>
                    <a:pt x="20763" y="1789"/>
                    <a:pt x="20792" y="1496"/>
                    <a:pt x="20831" y="1301"/>
                  </a:cubicBezTo>
                  <a:cubicBezTo>
                    <a:pt x="20880" y="1106"/>
                    <a:pt x="20948" y="976"/>
                    <a:pt x="21026" y="976"/>
                  </a:cubicBezTo>
                  <a:cubicBezTo>
                    <a:pt x="21104" y="976"/>
                    <a:pt x="21162" y="1073"/>
                    <a:pt x="21211" y="1301"/>
                  </a:cubicBezTo>
                  <a:cubicBezTo>
                    <a:pt x="21250" y="1496"/>
                    <a:pt x="21279" y="1757"/>
                    <a:pt x="21279" y="2082"/>
                  </a:cubicBezTo>
                  <a:cubicBezTo>
                    <a:pt x="21279" y="2375"/>
                    <a:pt x="21259" y="2635"/>
                    <a:pt x="21221" y="2830"/>
                  </a:cubicBezTo>
                  <a:cubicBezTo>
                    <a:pt x="21182" y="3025"/>
                    <a:pt x="21123" y="3220"/>
                    <a:pt x="21055" y="3448"/>
                  </a:cubicBezTo>
                  <a:cubicBezTo>
                    <a:pt x="20977" y="3708"/>
                    <a:pt x="20919" y="3936"/>
                    <a:pt x="20880" y="4131"/>
                  </a:cubicBezTo>
                  <a:cubicBezTo>
                    <a:pt x="20831" y="4359"/>
                    <a:pt x="20812" y="4652"/>
                    <a:pt x="20812" y="4977"/>
                  </a:cubicBezTo>
                  <a:cubicBezTo>
                    <a:pt x="20812" y="5530"/>
                    <a:pt x="20812" y="5530"/>
                    <a:pt x="20812" y="5530"/>
                  </a:cubicBezTo>
                  <a:cubicBezTo>
                    <a:pt x="20851" y="5660"/>
                    <a:pt x="20851" y="5660"/>
                    <a:pt x="20851" y="5660"/>
                  </a:cubicBezTo>
                  <a:cubicBezTo>
                    <a:pt x="21104" y="5660"/>
                    <a:pt x="21104" y="5660"/>
                    <a:pt x="21104" y="5660"/>
                  </a:cubicBezTo>
                  <a:cubicBezTo>
                    <a:pt x="21143" y="5530"/>
                    <a:pt x="21143" y="5530"/>
                    <a:pt x="21143" y="5530"/>
                  </a:cubicBezTo>
                  <a:cubicBezTo>
                    <a:pt x="21143" y="5042"/>
                    <a:pt x="21143" y="5042"/>
                    <a:pt x="21143" y="5042"/>
                  </a:cubicBezTo>
                  <a:cubicBezTo>
                    <a:pt x="21143" y="4847"/>
                    <a:pt x="21152" y="4652"/>
                    <a:pt x="21182" y="4522"/>
                  </a:cubicBezTo>
                  <a:cubicBezTo>
                    <a:pt x="21211" y="4392"/>
                    <a:pt x="21259" y="4196"/>
                    <a:pt x="21318" y="4001"/>
                  </a:cubicBezTo>
                  <a:cubicBezTo>
                    <a:pt x="21376" y="3839"/>
                    <a:pt x="21425" y="3643"/>
                    <a:pt x="21464" y="3513"/>
                  </a:cubicBezTo>
                  <a:cubicBezTo>
                    <a:pt x="21503" y="3351"/>
                    <a:pt x="21532" y="3155"/>
                    <a:pt x="21561" y="2928"/>
                  </a:cubicBezTo>
                  <a:cubicBezTo>
                    <a:pt x="21590" y="2667"/>
                    <a:pt x="21600" y="2407"/>
                    <a:pt x="21600" y="2049"/>
                  </a:cubicBezTo>
                  <a:cubicBezTo>
                    <a:pt x="21600" y="1431"/>
                    <a:pt x="21551" y="943"/>
                    <a:pt x="21444" y="553"/>
                  </a:cubicBezTo>
                  <a:close/>
                  <a:moveTo>
                    <a:pt x="20997" y="6539"/>
                  </a:moveTo>
                  <a:cubicBezTo>
                    <a:pt x="20938" y="6539"/>
                    <a:pt x="20890" y="6604"/>
                    <a:pt x="20851" y="6734"/>
                  </a:cubicBezTo>
                  <a:cubicBezTo>
                    <a:pt x="20812" y="6896"/>
                    <a:pt x="20792" y="7059"/>
                    <a:pt x="20792" y="7254"/>
                  </a:cubicBezTo>
                  <a:cubicBezTo>
                    <a:pt x="20792" y="7449"/>
                    <a:pt x="20812" y="7645"/>
                    <a:pt x="20851" y="7775"/>
                  </a:cubicBezTo>
                  <a:cubicBezTo>
                    <a:pt x="20890" y="7905"/>
                    <a:pt x="20938" y="8002"/>
                    <a:pt x="20987" y="8002"/>
                  </a:cubicBezTo>
                  <a:cubicBezTo>
                    <a:pt x="21045" y="8002"/>
                    <a:pt x="21094" y="7905"/>
                    <a:pt x="21143" y="7775"/>
                  </a:cubicBezTo>
                  <a:cubicBezTo>
                    <a:pt x="21182" y="7645"/>
                    <a:pt x="21201" y="7449"/>
                    <a:pt x="21201" y="7254"/>
                  </a:cubicBezTo>
                  <a:cubicBezTo>
                    <a:pt x="21201" y="7059"/>
                    <a:pt x="21182" y="6896"/>
                    <a:pt x="21133" y="6734"/>
                  </a:cubicBezTo>
                  <a:cubicBezTo>
                    <a:pt x="21094" y="6604"/>
                    <a:pt x="21045" y="6539"/>
                    <a:pt x="20997" y="6539"/>
                  </a:cubicBezTo>
                  <a:close/>
                  <a:moveTo>
                    <a:pt x="1061" y="12166"/>
                  </a:moveTo>
                  <a:cubicBezTo>
                    <a:pt x="1168" y="12589"/>
                    <a:pt x="1216" y="13110"/>
                    <a:pt x="1216" y="13793"/>
                  </a:cubicBezTo>
                  <a:cubicBezTo>
                    <a:pt x="1216" y="14476"/>
                    <a:pt x="1168" y="14996"/>
                    <a:pt x="1061" y="15387"/>
                  </a:cubicBezTo>
                  <a:cubicBezTo>
                    <a:pt x="963" y="15810"/>
                    <a:pt x="827" y="16005"/>
                    <a:pt x="652" y="16005"/>
                  </a:cubicBezTo>
                  <a:cubicBezTo>
                    <a:pt x="341" y="16005"/>
                    <a:pt x="341" y="16005"/>
                    <a:pt x="341" y="16005"/>
                  </a:cubicBezTo>
                  <a:cubicBezTo>
                    <a:pt x="321" y="16037"/>
                    <a:pt x="321" y="16037"/>
                    <a:pt x="321" y="16037"/>
                  </a:cubicBezTo>
                  <a:cubicBezTo>
                    <a:pt x="321" y="19323"/>
                    <a:pt x="321" y="19323"/>
                    <a:pt x="321" y="19323"/>
                  </a:cubicBezTo>
                  <a:cubicBezTo>
                    <a:pt x="292" y="19420"/>
                    <a:pt x="292" y="19420"/>
                    <a:pt x="292" y="19420"/>
                  </a:cubicBezTo>
                  <a:cubicBezTo>
                    <a:pt x="29" y="19420"/>
                    <a:pt x="29" y="19420"/>
                    <a:pt x="29" y="19420"/>
                  </a:cubicBezTo>
                  <a:cubicBezTo>
                    <a:pt x="0" y="19323"/>
                    <a:pt x="0" y="19323"/>
                    <a:pt x="0" y="19323"/>
                  </a:cubicBezTo>
                  <a:cubicBezTo>
                    <a:pt x="0" y="11646"/>
                    <a:pt x="0" y="11646"/>
                    <a:pt x="0" y="11646"/>
                  </a:cubicBezTo>
                  <a:cubicBezTo>
                    <a:pt x="29" y="11516"/>
                    <a:pt x="29" y="11516"/>
                    <a:pt x="29" y="11516"/>
                  </a:cubicBezTo>
                  <a:cubicBezTo>
                    <a:pt x="632" y="11516"/>
                    <a:pt x="632" y="11516"/>
                    <a:pt x="632" y="11516"/>
                  </a:cubicBezTo>
                  <a:cubicBezTo>
                    <a:pt x="808" y="11516"/>
                    <a:pt x="954" y="11743"/>
                    <a:pt x="1061" y="12166"/>
                  </a:cubicBezTo>
                  <a:close/>
                  <a:moveTo>
                    <a:pt x="895" y="13825"/>
                  </a:moveTo>
                  <a:cubicBezTo>
                    <a:pt x="895" y="13402"/>
                    <a:pt x="866" y="13077"/>
                    <a:pt x="808" y="12849"/>
                  </a:cubicBezTo>
                  <a:cubicBezTo>
                    <a:pt x="749" y="12589"/>
                    <a:pt x="681" y="12459"/>
                    <a:pt x="584" y="12459"/>
                  </a:cubicBezTo>
                  <a:cubicBezTo>
                    <a:pt x="341" y="12459"/>
                    <a:pt x="341" y="12459"/>
                    <a:pt x="341" y="12459"/>
                  </a:cubicBezTo>
                  <a:cubicBezTo>
                    <a:pt x="321" y="12524"/>
                    <a:pt x="321" y="12524"/>
                    <a:pt x="321" y="12524"/>
                  </a:cubicBezTo>
                  <a:cubicBezTo>
                    <a:pt x="321" y="15094"/>
                    <a:pt x="321" y="15094"/>
                    <a:pt x="321" y="15094"/>
                  </a:cubicBezTo>
                  <a:cubicBezTo>
                    <a:pt x="341" y="15127"/>
                    <a:pt x="341" y="15127"/>
                    <a:pt x="341" y="15127"/>
                  </a:cubicBezTo>
                  <a:cubicBezTo>
                    <a:pt x="584" y="15127"/>
                    <a:pt x="584" y="15127"/>
                    <a:pt x="584" y="15127"/>
                  </a:cubicBezTo>
                  <a:cubicBezTo>
                    <a:pt x="681" y="15127"/>
                    <a:pt x="749" y="15029"/>
                    <a:pt x="808" y="14769"/>
                  </a:cubicBezTo>
                  <a:cubicBezTo>
                    <a:pt x="866" y="14541"/>
                    <a:pt x="895" y="14216"/>
                    <a:pt x="895" y="13825"/>
                  </a:cubicBezTo>
                  <a:close/>
                  <a:moveTo>
                    <a:pt x="2228" y="13630"/>
                  </a:moveTo>
                  <a:cubicBezTo>
                    <a:pt x="2092" y="13630"/>
                    <a:pt x="1985" y="13923"/>
                    <a:pt x="1917" y="14476"/>
                  </a:cubicBezTo>
                  <a:cubicBezTo>
                    <a:pt x="1907" y="14508"/>
                    <a:pt x="1907" y="14508"/>
                    <a:pt x="1907" y="14508"/>
                  </a:cubicBezTo>
                  <a:cubicBezTo>
                    <a:pt x="1907" y="14476"/>
                    <a:pt x="1907" y="14476"/>
                    <a:pt x="1907" y="14476"/>
                  </a:cubicBezTo>
                  <a:cubicBezTo>
                    <a:pt x="1907" y="13825"/>
                    <a:pt x="1907" y="13825"/>
                    <a:pt x="1907" y="13825"/>
                  </a:cubicBezTo>
                  <a:cubicBezTo>
                    <a:pt x="1868" y="13695"/>
                    <a:pt x="1868" y="13695"/>
                    <a:pt x="1868" y="13695"/>
                  </a:cubicBezTo>
                  <a:cubicBezTo>
                    <a:pt x="1615" y="13695"/>
                    <a:pt x="1615" y="13695"/>
                    <a:pt x="1615" y="13695"/>
                  </a:cubicBezTo>
                  <a:cubicBezTo>
                    <a:pt x="1586" y="13825"/>
                    <a:pt x="1586" y="13825"/>
                    <a:pt x="1586" y="13825"/>
                  </a:cubicBezTo>
                  <a:cubicBezTo>
                    <a:pt x="1586" y="19323"/>
                    <a:pt x="1586" y="19323"/>
                    <a:pt x="1586" y="19323"/>
                  </a:cubicBezTo>
                  <a:cubicBezTo>
                    <a:pt x="1615" y="19420"/>
                    <a:pt x="1615" y="19420"/>
                    <a:pt x="1615" y="19420"/>
                  </a:cubicBezTo>
                  <a:cubicBezTo>
                    <a:pt x="1868" y="19420"/>
                    <a:pt x="1868" y="19420"/>
                    <a:pt x="1868" y="19420"/>
                  </a:cubicBezTo>
                  <a:cubicBezTo>
                    <a:pt x="1907" y="19323"/>
                    <a:pt x="1907" y="19323"/>
                    <a:pt x="1907" y="19323"/>
                  </a:cubicBezTo>
                  <a:cubicBezTo>
                    <a:pt x="1907" y="16037"/>
                    <a:pt x="1907" y="16037"/>
                    <a:pt x="1907" y="16037"/>
                  </a:cubicBezTo>
                  <a:cubicBezTo>
                    <a:pt x="1907" y="15712"/>
                    <a:pt x="1926" y="15419"/>
                    <a:pt x="1975" y="15192"/>
                  </a:cubicBezTo>
                  <a:cubicBezTo>
                    <a:pt x="2024" y="14964"/>
                    <a:pt x="2082" y="14834"/>
                    <a:pt x="2150" y="14801"/>
                  </a:cubicBezTo>
                  <a:cubicBezTo>
                    <a:pt x="2199" y="14769"/>
                    <a:pt x="2199" y="14769"/>
                    <a:pt x="2199" y="14769"/>
                  </a:cubicBezTo>
                  <a:cubicBezTo>
                    <a:pt x="2238" y="14769"/>
                    <a:pt x="2277" y="14801"/>
                    <a:pt x="2306" y="14834"/>
                  </a:cubicBezTo>
                  <a:cubicBezTo>
                    <a:pt x="2345" y="14769"/>
                    <a:pt x="2345" y="14769"/>
                    <a:pt x="2345" y="14769"/>
                  </a:cubicBezTo>
                  <a:cubicBezTo>
                    <a:pt x="2394" y="13923"/>
                    <a:pt x="2394" y="13923"/>
                    <a:pt x="2394" y="13923"/>
                  </a:cubicBezTo>
                  <a:cubicBezTo>
                    <a:pt x="2374" y="13760"/>
                    <a:pt x="2374" y="13760"/>
                    <a:pt x="2374" y="13760"/>
                  </a:cubicBezTo>
                  <a:cubicBezTo>
                    <a:pt x="2335" y="13695"/>
                    <a:pt x="2286" y="13630"/>
                    <a:pt x="2228" y="13630"/>
                  </a:cubicBezTo>
                  <a:close/>
                  <a:moveTo>
                    <a:pt x="3639" y="14118"/>
                  </a:moveTo>
                  <a:cubicBezTo>
                    <a:pt x="3746" y="14476"/>
                    <a:pt x="3804" y="14931"/>
                    <a:pt x="3804" y="15484"/>
                  </a:cubicBezTo>
                  <a:cubicBezTo>
                    <a:pt x="3804" y="19323"/>
                    <a:pt x="3804" y="19323"/>
                    <a:pt x="3804" y="19323"/>
                  </a:cubicBezTo>
                  <a:cubicBezTo>
                    <a:pt x="3765" y="19420"/>
                    <a:pt x="3765" y="19420"/>
                    <a:pt x="3765" y="19420"/>
                  </a:cubicBezTo>
                  <a:cubicBezTo>
                    <a:pt x="3512" y="19420"/>
                    <a:pt x="3512" y="19420"/>
                    <a:pt x="3512" y="19420"/>
                  </a:cubicBezTo>
                  <a:cubicBezTo>
                    <a:pt x="3474" y="19323"/>
                    <a:pt x="3474" y="19323"/>
                    <a:pt x="3474" y="19323"/>
                  </a:cubicBezTo>
                  <a:cubicBezTo>
                    <a:pt x="3474" y="19063"/>
                    <a:pt x="3474" y="19063"/>
                    <a:pt x="3474" y="19063"/>
                  </a:cubicBezTo>
                  <a:cubicBezTo>
                    <a:pt x="3474" y="19030"/>
                    <a:pt x="3474" y="19030"/>
                    <a:pt x="3474" y="19030"/>
                  </a:cubicBezTo>
                  <a:cubicBezTo>
                    <a:pt x="3464" y="19063"/>
                    <a:pt x="3464" y="19063"/>
                    <a:pt x="3464" y="19063"/>
                  </a:cubicBezTo>
                  <a:cubicBezTo>
                    <a:pt x="3376" y="19355"/>
                    <a:pt x="3269" y="19518"/>
                    <a:pt x="3114" y="19518"/>
                  </a:cubicBezTo>
                  <a:cubicBezTo>
                    <a:pt x="2987" y="19518"/>
                    <a:pt x="2870" y="19388"/>
                    <a:pt x="2773" y="19160"/>
                  </a:cubicBezTo>
                  <a:cubicBezTo>
                    <a:pt x="2676" y="18900"/>
                    <a:pt x="2627" y="18477"/>
                    <a:pt x="2627" y="17859"/>
                  </a:cubicBezTo>
                  <a:cubicBezTo>
                    <a:pt x="2627" y="17208"/>
                    <a:pt x="2685" y="16720"/>
                    <a:pt x="2802" y="16428"/>
                  </a:cubicBezTo>
                  <a:cubicBezTo>
                    <a:pt x="2919" y="16102"/>
                    <a:pt x="3075" y="15972"/>
                    <a:pt x="3269" y="15972"/>
                  </a:cubicBezTo>
                  <a:cubicBezTo>
                    <a:pt x="3464" y="15972"/>
                    <a:pt x="3464" y="15972"/>
                    <a:pt x="3464" y="15972"/>
                  </a:cubicBezTo>
                  <a:cubicBezTo>
                    <a:pt x="3474" y="15907"/>
                    <a:pt x="3474" y="15907"/>
                    <a:pt x="3474" y="15907"/>
                  </a:cubicBezTo>
                  <a:cubicBezTo>
                    <a:pt x="3474" y="15582"/>
                    <a:pt x="3474" y="15582"/>
                    <a:pt x="3474" y="15582"/>
                  </a:cubicBezTo>
                  <a:cubicBezTo>
                    <a:pt x="3474" y="15289"/>
                    <a:pt x="3454" y="15029"/>
                    <a:pt x="3405" y="14834"/>
                  </a:cubicBezTo>
                  <a:cubicBezTo>
                    <a:pt x="3366" y="14639"/>
                    <a:pt x="3308" y="14541"/>
                    <a:pt x="3230" y="14541"/>
                  </a:cubicBezTo>
                  <a:cubicBezTo>
                    <a:pt x="3182" y="14541"/>
                    <a:pt x="3133" y="14606"/>
                    <a:pt x="3094" y="14736"/>
                  </a:cubicBezTo>
                  <a:cubicBezTo>
                    <a:pt x="3055" y="14866"/>
                    <a:pt x="3036" y="15029"/>
                    <a:pt x="3026" y="15224"/>
                  </a:cubicBezTo>
                  <a:cubicBezTo>
                    <a:pt x="2987" y="15354"/>
                    <a:pt x="2987" y="15354"/>
                    <a:pt x="2987" y="15354"/>
                  </a:cubicBezTo>
                  <a:cubicBezTo>
                    <a:pt x="2715" y="15354"/>
                    <a:pt x="2715" y="15354"/>
                    <a:pt x="2715" y="15354"/>
                  </a:cubicBezTo>
                  <a:cubicBezTo>
                    <a:pt x="2685" y="15224"/>
                    <a:pt x="2685" y="15224"/>
                    <a:pt x="2685" y="15224"/>
                  </a:cubicBezTo>
                  <a:cubicBezTo>
                    <a:pt x="2695" y="14736"/>
                    <a:pt x="2754" y="14346"/>
                    <a:pt x="2861" y="14053"/>
                  </a:cubicBezTo>
                  <a:cubicBezTo>
                    <a:pt x="2958" y="13760"/>
                    <a:pt x="3084" y="13598"/>
                    <a:pt x="3240" y="13598"/>
                  </a:cubicBezTo>
                  <a:cubicBezTo>
                    <a:pt x="3405" y="13598"/>
                    <a:pt x="3542" y="13793"/>
                    <a:pt x="3639" y="14118"/>
                  </a:cubicBezTo>
                  <a:close/>
                  <a:moveTo>
                    <a:pt x="3474" y="16851"/>
                  </a:moveTo>
                  <a:cubicBezTo>
                    <a:pt x="3464" y="16818"/>
                    <a:pt x="3464" y="16818"/>
                    <a:pt x="3464" y="16818"/>
                  </a:cubicBezTo>
                  <a:cubicBezTo>
                    <a:pt x="3259" y="16818"/>
                    <a:pt x="3259" y="16818"/>
                    <a:pt x="3259" y="16818"/>
                  </a:cubicBezTo>
                  <a:cubicBezTo>
                    <a:pt x="3172" y="16818"/>
                    <a:pt x="3094" y="16916"/>
                    <a:pt x="3045" y="17078"/>
                  </a:cubicBezTo>
                  <a:cubicBezTo>
                    <a:pt x="2987" y="17208"/>
                    <a:pt x="2958" y="17469"/>
                    <a:pt x="2958" y="17761"/>
                  </a:cubicBezTo>
                  <a:cubicBezTo>
                    <a:pt x="2958" y="18022"/>
                    <a:pt x="2977" y="18249"/>
                    <a:pt x="3026" y="18380"/>
                  </a:cubicBezTo>
                  <a:cubicBezTo>
                    <a:pt x="3065" y="18510"/>
                    <a:pt x="3114" y="18575"/>
                    <a:pt x="3182" y="18575"/>
                  </a:cubicBezTo>
                  <a:cubicBezTo>
                    <a:pt x="3259" y="18575"/>
                    <a:pt x="3328" y="18510"/>
                    <a:pt x="3386" y="18314"/>
                  </a:cubicBezTo>
                  <a:cubicBezTo>
                    <a:pt x="3444" y="18152"/>
                    <a:pt x="3474" y="17924"/>
                    <a:pt x="3474" y="17631"/>
                  </a:cubicBezTo>
                  <a:lnTo>
                    <a:pt x="3474" y="16851"/>
                  </a:lnTo>
                  <a:close/>
                  <a:moveTo>
                    <a:pt x="4602" y="13695"/>
                  </a:moveTo>
                  <a:cubicBezTo>
                    <a:pt x="4592" y="13663"/>
                    <a:pt x="4592" y="13663"/>
                    <a:pt x="4592" y="13663"/>
                  </a:cubicBezTo>
                  <a:cubicBezTo>
                    <a:pt x="4592" y="12361"/>
                    <a:pt x="4592" y="12361"/>
                    <a:pt x="4592" y="12361"/>
                  </a:cubicBezTo>
                  <a:cubicBezTo>
                    <a:pt x="4554" y="12264"/>
                    <a:pt x="4554" y="12264"/>
                    <a:pt x="4554" y="12264"/>
                  </a:cubicBezTo>
                  <a:cubicBezTo>
                    <a:pt x="4310" y="12264"/>
                    <a:pt x="4310" y="12264"/>
                    <a:pt x="4310" y="12264"/>
                  </a:cubicBezTo>
                  <a:cubicBezTo>
                    <a:pt x="4281" y="12361"/>
                    <a:pt x="4281" y="12361"/>
                    <a:pt x="4281" y="12361"/>
                  </a:cubicBezTo>
                  <a:cubicBezTo>
                    <a:pt x="4281" y="13663"/>
                    <a:pt x="4281" y="13663"/>
                    <a:pt x="4281" y="13663"/>
                  </a:cubicBezTo>
                  <a:cubicBezTo>
                    <a:pt x="4262" y="13695"/>
                    <a:pt x="4262" y="13695"/>
                    <a:pt x="4262" y="13695"/>
                  </a:cubicBezTo>
                  <a:cubicBezTo>
                    <a:pt x="4135" y="13695"/>
                    <a:pt x="4135" y="13695"/>
                    <a:pt x="4135" y="13695"/>
                  </a:cubicBezTo>
                  <a:cubicBezTo>
                    <a:pt x="4096" y="13825"/>
                    <a:pt x="4096" y="13825"/>
                    <a:pt x="4096" y="13825"/>
                  </a:cubicBezTo>
                  <a:cubicBezTo>
                    <a:pt x="4096" y="14378"/>
                    <a:pt x="4096" y="14378"/>
                    <a:pt x="4096" y="14378"/>
                  </a:cubicBezTo>
                  <a:cubicBezTo>
                    <a:pt x="4135" y="14476"/>
                    <a:pt x="4135" y="14476"/>
                    <a:pt x="4135" y="14476"/>
                  </a:cubicBezTo>
                  <a:cubicBezTo>
                    <a:pt x="4262" y="14476"/>
                    <a:pt x="4262" y="14476"/>
                    <a:pt x="4262" y="14476"/>
                  </a:cubicBezTo>
                  <a:cubicBezTo>
                    <a:pt x="4281" y="14541"/>
                    <a:pt x="4281" y="14541"/>
                    <a:pt x="4281" y="14541"/>
                  </a:cubicBezTo>
                  <a:cubicBezTo>
                    <a:pt x="4281" y="18087"/>
                    <a:pt x="4281" y="18087"/>
                    <a:pt x="4281" y="18087"/>
                  </a:cubicBezTo>
                  <a:cubicBezTo>
                    <a:pt x="4281" y="18607"/>
                    <a:pt x="4310" y="18965"/>
                    <a:pt x="4388" y="19160"/>
                  </a:cubicBezTo>
                  <a:cubicBezTo>
                    <a:pt x="4456" y="19355"/>
                    <a:pt x="4573" y="19420"/>
                    <a:pt x="4709" y="19420"/>
                  </a:cubicBezTo>
                  <a:cubicBezTo>
                    <a:pt x="4816" y="19420"/>
                    <a:pt x="4816" y="19420"/>
                    <a:pt x="4816" y="19420"/>
                  </a:cubicBezTo>
                  <a:cubicBezTo>
                    <a:pt x="4855" y="19323"/>
                    <a:pt x="4855" y="19323"/>
                    <a:pt x="4855" y="19323"/>
                  </a:cubicBezTo>
                  <a:cubicBezTo>
                    <a:pt x="4855" y="18607"/>
                    <a:pt x="4855" y="18607"/>
                    <a:pt x="4855" y="18607"/>
                  </a:cubicBezTo>
                  <a:cubicBezTo>
                    <a:pt x="4816" y="18477"/>
                    <a:pt x="4816" y="18477"/>
                    <a:pt x="4816" y="18477"/>
                  </a:cubicBezTo>
                  <a:cubicBezTo>
                    <a:pt x="4787" y="18477"/>
                    <a:pt x="4787" y="18477"/>
                    <a:pt x="4787" y="18477"/>
                  </a:cubicBezTo>
                  <a:cubicBezTo>
                    <a:pt x="4719" y="18510"/>
                    <a:pt x="4670" y="18445"/>
                    <a:pt x="4641" y="18314"/>
                  </a:cubicBezTo>
                  <a:cubicBezTo>
                    <a:pt x="4612" y="18217"/>
                    <a:pt x="4592" y="17989"/>
                    <a:pt x="4592" y="17696"/>
                  </a:cubicBezTo>
                  <a:cubicBezTo>
                    <a:pt x="4592" y="14541"/>
                    <a:pt x="4592" y="14541"/>
                    <a:pt x="4592" y="14541"/>
                  </a:cubicBezTo>
                  <a:cubicBezTo>
                    <a:pt x="4602" y="14476"/>
                    <a:pt x="4602" y="14476"/>
                    <a:pt x="4602" y="14476"/>
                  </a:cubicBezTo>
                  <a:cubicBezTo>
                    <a:pt x="4845" y="14476"/>
                    <a:pt x="4845" y="14476"/>
                    <a:pt x="4845" y="14476"/>
                  </a:cubicBezTo>
                  <a:cubicBezTo>
                    <a:pt x="4875" y="14378"/>
                    <a:pt x="4875" y="14378"/>
                    <a:pt x="4875" y="14378"/>
                  </a:cubicBezTo>
                  <a:cubicBezTo>
                    <a:pt x="4875" y="13825"/>
                    <a:pt x="4875" y="13825"/>
                    <a:pt x="4875" y="13825"/>
                  </a:cubicBezTo>
                  <a:cubicBezTo>
                    <a:pt x="4845" y="13695"/>
                    <a:pt x="4845" y="13695"/>
                    <a:pt x="4845" y="13695"/>
                  </a:cubicBezTo>
                  <a:lnTo>
                    <a:pt x="4602" y="13695"/>
                  </a:lnTo>
                  <a:close/>
                  <a:moveTo>
                    <a:pt x="6169" y="14118"/>
                  </a:moveTo>
                  <a:cubicBezTo>
                    <a:pt x="6266" y="14443"/>
                    <a:pt x="6315" y="14866"/>
                    <a:pt x="6315" y="15387"/>
                  </a:cubicBezTo>
                  <a:cubicBezTo>
                    <a:pt x="6315" y="16883"/>
                    <a:pt x="6315" y="16883"/>
                    <a:pt x="6315" y="16883"/>
                  </a:cubicBezTo>
                  <a:cubicBezTo>
                    <a:pt x="6285" y="17013"/>
                    <a:pt x="6285" y="17013"/>
                    <a:pt x="6285" y="17013"/>
                  </a:cubicBezTo>
                  <a:cubicBezTo>
                    <a:pt x="5517" y="17013"/>
                    <a:pt x="5517" y="17013"/>
                    <a:pt x="5517" y="17013"/>
                  </a:cubicBezTo>
                  <a:cubicBezTo>
                    <a:pt x="5507" y="17046"/>
                    <a:pt x="5507" y="17046"/>
                    <a:pt x="5507" y="17046"/>
                  </a:cubicBezTo>
                  <a:cubicBezTo>
                    <a:pt x="5507" y="17664"/>
                    <a:pt x="5507" y="17664"/>
                    <a:pt x="5507" y="17664"/>
                  </a:cubicBezTo>
                  <a:cubicBezTo>
                    <a:pt x="5507" y="17924"/>
                    <a:pt x="5526" y="18152"/>
                    <a:pt x="5575" y="18314"/>
                  </a:cubicBezTo>
                  <a:cubicBezTo>
                    <a:pt x="5624" y="18510"/>
                    <a:pt x="5682" y="18607"/>
                    <a:pt x="5750" y="18607"/>
                  </a:cubicBezTo>
                  <a:cubicBezTo>
                    <a:pt x="5809" y="18607"/>
                    <a:pt x="5867" y="18542"/>
                    <a:pt x="5906" y="18412"/>
                  </a:cubicBezTo>
                  <a:cubicBezTo>
                    <a:pt x="5955" y="18282"/>
                    <a:pt x="5974" y="18119"/>
                    <a:pt x="5994" y="17892"/>
                  </a:cubicBezTo>
                  <a:cubicBezTo>
                    <a:pt x="6023" y="17794"/>
                    <a:pt x="6023" y="17794"/>
                    <a:pt x="6023" y="17794"/>
                  </a:cubicBezTo>
                  <a:cubicBezTo>
                    <a:pt x="6276" y="17859"/>
                    <a:pt x="6276" y="17859"/>
                    <a:pt x="6276" y="17859"/>
                  </a:cubicBezTo>
                  <a:cubicBezTo>
                    <a:pt x="6305" y="17892"/>
                    <a:pt x="6305" y="17892"/>
                    <a:pt x="6305" y="17892"/>
                  </a:cubicBezTo>
                  <a:cubicBezTo>
                    <a:pt x="6305" y="17957"/>
                    <a:pt x="6305" y="17957"/>
                    <a:pt x="6305" y="17957"/>
                  </a:cubicBezTo>
                  <a:cubicBezTo>
                    <a:pt x="6295" y="18445"/>
                    <a:pt x="6237" y="18835"/>
                    <a:pt x="6139" y="19128"/>
                  </a:cubicBezTo>
                  <a:cubicBezTo>
                    <a:pt x="6042" y="19388"/>
                    <a:pt x="5916" y="19518"/>
                    <a:pt x="5750" y="19518"/>
                  </a:cubicBezTo>
                  <a:cubicBezTo>
                    <a:pt x="5575" y="19518"/>
                    <a:pt x="5439" y="19355"/>
                    <a:pt x="5342" y="19030"/>
                  </a:cubicBezTo>
                  <a:cubicBezTo>
                    <a:pt x="5235" y="18705"/>
                    <a:pt x="5186" y="18282"/>
                    <a:pt x="5186" y="17729"/>
                  </a:cubicBezTo>
                  <a:cubicBezTo>
                    <a:pt x="5186" y="15387"/>
                    <a:pt x="5186" y="15387"/>
                    <a:pt x="5186" y="15387"/>
                  </a:cubicBezTo>
                  <a:cubicBezTo>
                    <a:pt x="5186" y="14866"/>
                    <a:pt x="5235" y="14443"/>
                    <a:pt x="5342" y="14118"/>
                  </a:cubicBezTo>
                  <a:cubicBezTo>
                    <a:pt x="5439" y="13760"/>
                    <a:pt x="5575" y="13598"/>
                    <a:pt x="5750" y="13598"/>
                  </a:cubicBezTo>
                  <a:cubicBezTo>
                    <a:pt x="5925" y="13598"/>
                    <a:pt x="6062" y="13760"/>
                    <a:pt x="6169" y="14118"/>
                  </a:cubicBezTo>
                  <a:close/>
                  <a:moveTo>
                    <a:pt x="5994" y="15452"/>
                  </a:moveTo>
                  <a:cubicBezTo>
                    <a:pt x="5994" y="15192"/>
                    <a:pt x="5974" y="14964"/>
                    <a:pt x="5925" y="14801"/>
                  </a:cubicBezTo>
                  <a:cubicBezTo>
                    <a:pt x="5886" y="14639"/>
                    <a:pt x="5828" y="14541"/>
                    <a:pt x="5750" y="14541"/>
                  </a:cubicBezTo>
                  <a:cubicBezTo>
                    <a:pt x="5682" y="14541"/>
                    <a:pt x="5624" y="14639"/>
                    <a:pt x="5575" y="14801"/>
                  </a:cubicBezTo>
                  <a:cubicBezTo>
                    <a:pt x="5526" y="14964"/>
                    <a:pt x="5507" y="15192"/>
                    <a:pt x="5507" y="15452"/>
                  </a:cubicBezTo>
                  <a:cubicBezTo>
                    <a:pt x="5507" y="16070"/>
                    <a:pt x="5507" y="16070"/>
                    <a:pt x="5507" y="16070"/>
                  </a:cubicBezTo>
                  <a:cubicBezTo>
                    <a:pt x="5517" y="16102"/>
                    <a:pt x="5517" y="16102"/>
                    <a:pt x="5517" y="16102"/>
                  </a:cubicBezTo>
                  <a:cubicBezTo>
                    <a:pt x="5984" y="16102"/>
                    <a:pt x="5984" y="16102"/>
                    <a:pt x="5984" y="16102"/>
                  </a:cubicBezTo>
                  <a:cubicBezTo>
                    <a:pt x="5994" y="16070"/>
                    <a:pt x="5994" y="16070"/>
                    <a:pt x="5994" y="16070"/>
                  </a:cubicBezTo>
                  <a:lnTo>
                    <a:pt x="5994" y="15452"/>
                  </a:lnTo>
                  <a:close/>
                  <a:moveTo>
                    <a:pt x="7375" y="13630"/>
                  </a:moveTo>
                  <a:cubicBezTo>
                    <a:pt x="7229" y="13630"/>
                    <a:pt x="7112" y="13793"/>
                    <a:pt x="7035" y="14118"/>
                  </a:cubicBezTo>
                  <a:cubicBezTo>
                    <a:pt x="7025" y="14118"/>
                    <a:pt x="7025" y="14118"/>
                    <a:pt x="7025" y="14118"/>
                  </a:cubicBezTo>
                  <a:cubicBezTo>
                    <a:pt x="7015" y="14118"/>
                    <a:pt x="7015" y="14118"/>
                    <a:pt x="7015" y="14118"/>
                  </a:cubicBezTo>
                  <a:cubicBezTo>
                    <a:pt x="7015" y="13825"/>
                    <a:pt x="7015" y="13825"/>
                    <a:pt x="7015" y="13825"/>
                  </a:cubicBezTo>
                  <a:cubicBezTo>
                    <a:pt x="6976" y="13695"/>
                    <a:pt x="6976" y="13695"/>
                    <a:pt x="6976" y="13695"/>
                  </a:cubicBezTo>
                  <a:cubicBezTo>
                    <a:pt x="6723" y="13695"/>
                    <a:pt x="6723" y="13695"/>
                    <a:pt x="6723" y="13695"/>
                  </a:cubicBezTo>
                  <a:cubicBezTo>
                    <a:pt x="6694" y="13825"/>
                    <a:pt x="6694" y="13825"/>
                    <a:pt x="6694" y="13825"/>
                  </a:cubicBezTo>
                  <a:cubicBezTo>
                    <a:pt x="6694" y="19323"/>
                    <a:pt x="6694" y="19323"/>
                    <a:pt x="6694" y="19323"/>
                  </a:cubicBezTo>
                  <a:cubicBezTo>
                    <a:pt x="6723" y="19420"/>
                    <a:pt x="6723" y="19420"/>
                    <a:pt x="6723" y="19420"/>
                  </a:cubicBezTo>
                  <a:cubicBezTo>
                    <a:pt x="6976" y="19420"/>
                    <a:pt x="6976" y="19420"/>
                    <a:pt x="6976" y="19420"/>
                  </a:cubicBezTo>
                  <a:cubicBezTo>
                    <a:pt x="7015" y="19323"/>
                    <a:pt x="7015" y="19323"/>
                    <a:pt x="7015" y="19323"/>
                  </a:cubicBezTo>
                  <a:cubicBezTo>
                    <a:pt x="7015" y="15582"/>
                    <a:pt x="7015" y="15582"/>
                    <a:pt x="7015" y="15582"/>
                  </a:cubicBezTo>
                  <a:cubicBezTo>
                    <a:pt x="7015" y="15257"/>
                    <a:pt x="7035" y="15029"/>
                    <a:pt x="7083" y="14834"/>
                  </a:cubicBezTo>
                  <a:cubicBezTo>
                    <a:pt x="7122" y="14639"/>
                    <a:pt x="7181" y="14541"/>
                    <a:pt x="7258" y="14541"/>
                  </a:cubicBezTo>
                  <a:cubicBezTo>
                    <a:pt x="7336" y="14541"/>
                    <a:pt x="7385" y="14639"/>
                    <a:pt x="7434" y="14801"/>
                  </a:cubicBezTo>
                  <a:cubicBezTo>
                    <a:pt x="7472" y="14996"/>
                    <a:pt x="7492" y="15224"/>
                    <a:pt x="7492" y="15549"/>
                  </a:cubicBezTo>
                  <a:cubicBezTo>
                    <a:pt x="7492" y="19323"/>
                    <a:pt x="7492" y="19323"/>
                    <a:pt x="7492" y="19323"/>
                  </a:cubicBezTo>
                  <a:cubicBezTo>
                    <a:pt x="7521" y="19420"/>
                    <a:pt x="7521" y="19420"/>
                    <a:pt x="7521" y="19420"/>
                  </a:cubicBezTo>
                  <a:cubicBezTo>
                    <a:pt x="7784" y="19420"/>
                    <a:pt x="7784" y="19420"/>
                    <a:pt x="7784" y="19420"/>
                  </a:cubicBezTo>
                  <a:cubicBezTo>
                    <a:pt x="7813" y="19323"/>
                    <a:pt x="7813" y="19323"/>
                    <a:pt x="7813" y="19323"/>
                  </a:cubicBezTo>
                  <a:cubicBezTo>
                    <a:pt x="7813" y="15452"/>
                    <a:pt x="7813" y="15452"/>
                    <a:pt x="7813" y="15452"/>
                  </a:cubicBezTo>
                  <a:cubicBezTo>
                    <a:pt x="7813" y="14866"/>
                    <a:pt x="7774" y="14411"/>
                    <a:pt x="7696" y="14086"/>
                  </a:cubicBezTo>
                  <a:cubicBezTo>
                    <a:pt x="7628" y="13793"/>
                    <a:pt x="7521" y="13630"/>
                    <a:pt x="7375" y="13630"/>
                  </a:cubicBezTo>
                  <a:close/>
                  <a:moveTo>
                    <a:pt x="9506" y="13630"/>
                  </a:moveTo>
                  <a:cubicBezTo>
                    <a:pt x="9360" y="13630"/>
                    <a:pt x="9243" y="13793"/>
                    <a:pt x="9165" y="14118"/>
                  </a:cubicBezTo>
                  <a:cubicBezTo>
                    <a:pt x="9156" y="14118"/>
                    <a:pt x="9156" y="14118"/>
                    <a:pt x="9156" y="14118"/>
                  </a:cubicBezTo>
                  <a:cubicBezTo>
                    <a:pt x="9146" y="14118"/>
                    <a:pt x="9146" y="14118"/>
                    <a:pt x="9146" y="14118"/>
                  </a:cubicBezTo>
                  <a:cubicBezTo>
                    <a:pt x="9146" y="11646"/>
                    <a:pt x="9146" y="11646"/>
                    <a:pt x="9146" y="11646"/>
                  </a:cubicBezTo>
                  <a:cubicBezTo>
                    <a:pt x="9117" y="11548"/>
                    <a:pt x="9117" y="11548"/>
                    <a:pt x="9117" y="11548"/>
                  </a:cubicBezTo>
                  <a:cubicBezTo>
                    <a:pt x="8854" y="11548"/>
                    <a:pt x="8854" y="11548"/>
                    <a:pt x="8854" y="11548"/>
                  </a:cubicBezTo>
                  <a:cubicBezTo>
                    <a:pt x="8825" y="11646"/>
                    <a:pt x="8825" y="11646"/>
                    <a:pt x="8825" y="11646"/>
                  </a:cubicBezTo>
                  <a:cubicBezTo>
                    <a:pt x="8825" y="19323"/>
                    <a:pt x="8825" y="19323"/>
                    <a:pt x="8825" y="19323"/>
                  </a:cubicBezTo>
                  <a:cubicBezTo>
                    <a:pt x="8854" y="19420"/>
                    <a:pt x="8854" y="19420"/>
                    <a:pt x="8854" y="19420"/>
                  </a:cubicBezTo>
                  <a:cubicBezTo>
                    <a:pt x="9117" y="19420"/>
                    <a:pt x="9117" y="19420"/>
                    <a:pt x="9117" y="19420"/>
                  </a:cubicBezTo>
                  <a:cubicBezTo>
                    <a:pt x="9146" y="19323"/>
                    <a:pt x="9146" y="19323"/>
                    <a:pt x="9146" y="19323"/>
                  </a:cubicBezTo>
                  <a:cubicBezTo>
                    <a:pt x="9146" y="15582"/>
                    <a:pt x="9146" y="15582"/>
                    <a:pt x="9146" y="15582"/>
                  </a:cubicBezTo>
                  <a:cubicBezTo>
                    <a:pt x="9146" y="15257"/>
                    <a:pt x="9165" y="15029"/>
                    <a:pt x="9214" y="14834"/>
                  </a:cubicBezTo>
                  <a:cubicBezTo>
                    <a:pt x="9253" y="14639"/>
                    <a:pt x="9311" y="14541"/>
                    <a:pt x="9389" y="14541"/>
                  </a:cubicBezTo>
                  <a:cubicBezTo>
                    <a:pt x="9467" y="14541"/>
                    <a:pt x="9516" y="14639"/>
                    <a:pt x="9564" y="14801"/>
                  </a:cubicBezTo>
                  <a:cubicBezTo>
                    <a:pt x="9603" y="14996"/>
                    <a:pt x="9623" y="15224"/>
                    <a:pt x="9623" y="15549"/>
                  </a:cubicBezTo>
                  <a:cubicBezTo>
                    <a:pt x="9623" y="19323"/>
                    <a:pt x="9623" y="19323"/>
                    <a:pt x="9623" y="19323"/>
                  </a:cubicBezTo>
                  <a:cubicBezTo>
                    <a:pt x="9652" y="19420"/>
                    <a:pt x="9652" y="19420"/>
                    <a:pt x="9652" y="19420"/>
                  </a:cubicBezTo>
                  <a:cubicBezTo>
                    <a:pt x="9915" y="19420"/>
                    <a:pt x="9915" y="19420"/>
                    <a:pt x="9915" y="19420"/>
                  </a:cubicBezTo>
                  <a:cubicBezTo>
                    <a:pt x="9944" y="19323"/>
                    <a:pt x="9944" y="19323"/>
                    <a:pt x="9944" y="19323"/>
                  </a:cubicBezTo>
                  <a:cubicBezTo>
                    <a:pt x="9944" y="15452"/>
                    <a:pt x="9944" y="15452"/>
                    <a:pt x="9944" y="15452"/>
                  </a:cubicBezTo>
                  <a:cubicBezTo>
                    <a:pt x="9944" y="14866"/>
                    <a:pt x="9905" y="14411"/>
                    <a:pt x="9837" y="14086"/>
                  </a:cubicBezTo>
                  <a:cubicBezTo>
                    <a:pt x="9759" y="13793"/>
                    <a:pt x="9652" y="13630"/>
                    <a:pt x="9506" y="13630"/>
                  </a:cubicBezTo>
                  <a:close/>
                  <a:moveTo>
                    <a:pt x="11306" y="14118"/>
                  </a:moveTo>
                  <a:cubicBezTo>
                    <a:pt x="11403" y="14443"/>
                    <a:pt x="11452" y="14866"/>
                    <a:pt x="11452" y="15387"/>
                  </a:cubicBezTo>
                  <a:cubicBezTo>
                    <a:pt x="11452" y="16883"/>
                    <a:pt x="11452" y="16883"/>
                    <a:pt x="11452" y="16883"/>
                  </a:cubicBezTo>
                  <a:cubicBezTo>
                    <a:pt x="11423" y="17013"/>
                    <a:pt x="11423" y="17013"/>
                    <a:pt x="11423" y="17013"/>
                  </a:cubicBezTo>
                  <a:cubicBezTo>
                    <a:pt x="10664" y="17013"/>
                    <a:pt x="10664" y="17013"/>
                    <a:pt x="10664" y="17013"/>
                  </a:cubicBezTo>
                  <a:cubicBezTo>
                    <a:pt x="10644" y="17046"/>
                    <a:pt x="10644" y="17046"/>
                    <a:pt x="10644" y="17046"/>
                  </a:cubicBezTo>
                  <a:cubicBezTo>
                    <a:pt x="10644" y="17664"/>
                    <a:pt x="10644" y="17664"/>
                    <a:pt x="10644" y="17664"/>
                  </a:cubicBezTo>
                  <a:cubicBezTo>
                    <a:pt x="10644" y="17924"/>
                    <a:pt x="10674" y="18152"/>
                    <a:pt x="10712" y="18314"/>
                  </a:cubicBezTo>
                  <a:cubicBezTo>
                    <a:pt x="10761" y="18510"/>
                    <a:pt x="10819" y="18607"/>
                    <a:pt x="10888" y="18607"/>
                  </a:cubicBezTo>
                  <a:cubicBezTo>
                    <a:pt x="10956" y="18607"/>
                    <a:pt x="11004" y="18542"/>
                    <a:pt x="11053" y="18412"/>
                  </a:cubicBezTo>
                  <a:cubicBezTo>
                    <a:pt x="11092" y="18282"/>
                    <a:pt x="11121" y="18119"/>
                    <a:pt x="11131" y="17892"/>
                  </a:cubicBezTo>
                  <a:cubicBezTo>
                    <a:pt x="11170" y="17794"/>
                    <a:pt x="11170" y="17794"/>
                    <a:pt x="11170" y="17794"/>
                  </a:cubicBezTo>
                  <a:cubicBezTo>
                    <a:pt x="11413" y="17859"/>
                    <a:pt x="11413" y="17859"/>
                    <a:pt x="11413" y="17859"/>
                  </a:cubicBezTo>
                  <a:cubicBezTo>
                    <a:pt x="11442" y="17892"/>
                    <a:pt x="11442" y="17892"/>
                    <a:pt x="11442" y="17892"/>
                  </a:cubicBezTo>
                  <a:cubicBezTo>
                    <a:pt x="11442" y="17957"/>
                    <a:pt x="11442" y="17957"/>
                    <a:pt x="11442" y="17957"/>
                  </a:cubicBezTo>
                  <a:cubicBezTo>
                    <a:pt x="11432" y="18445"/>
                    <a:pt x="11374" y="18835"/>
                    <a:pt x="11277" y="19128"/>
                  </a:cubicBezTo>
                  <a:cubicBezTo>
                    <a:pt x="11179" y="19388"/>
                    <a:pt x="11053" y="19518"/>
                    <a:pt x="10888" y="19518"/>
                  </a:cubicBezTo>
                  <a:cubicBezTo>
                    <a:pt x="10712" y="19518"/>
                    <a:pt x="10576" y="19355"/>
                    <a:pt x="10479" y="19030"/>
                  </a:cubicBezTo>
                  <a:cubicBezTo>
                    <a:pt x="10372" y="18705"/>
                    <a:pt x="10323" y="18282"/>
                    <a:pt x="10323" y="17729"/>
                  </a:cubicBezTo>
                  <a:cubicBezTo>
                    <a:pt x="10323" y="15387"/>
                    <a:pt x="10323" y="15387"/>
                    <a:pt x="10323" y="15387"/>
                  </a:cubicBezTo>
                  <a:cubicBezTo>
                    <a:pt x="10323" y="14866"/>
                    <a:pt x="10372" y="14443"/>
                    <a:pt x="10479" y="14118"/>
                  </a:cubicBezTo>
                  <a:cubicBezTo>
                    <a:pt x="10576" y="13760"/>
                    <a:pt x="10712" y="13598"/>
                    <a:pt x="10888" y="13598"/>
                  </a:cubicBezTo>
                  <a:cubicBezTo>
                    <a:pt x="11063" y="13598"/>
                    <a:pt x="11199" y="13760"/>
                    <a:pt x="11306" y="14118"/>
                  </a:cubicBezTo>
                  <a:close/>
                  <a:moveTo>
                    <a:pt x="11141" y="15452"/>
                  </a:moveTo>
                  <a:cubicBezTo>
                    <a:pt x="11141" y="15192"/>
                    <a:pt x="11111" y="14964"/>
                    <a:pt x="11072" y="14801"/>
                  </a:cubicBezTo>
                  <a:cubicBezTo>
                    <a:pt x="11024" y="14639"/>
                    <a:pt x="10965" y="14541"/>
                    <a:pt x="10888" y="14541"/>
                  </a:cubicBezTo>
                  <a:cubicBezTo>
                    <a:pt x="10819" y="14541"/>
                    <a:pt x="10761" y="14639"/>
                    <a:pt x="10712" y="14801"/>
                  </a:cubicBezTo>
                  <a:cubicBezTo>
                    <a:pt x="10674" y="14964"/>
                    <a:pt x="10644" y="15192"/>
                    <a:pt x="10644" y="15452"/>
                  </a:cubicBezTo>
                  <a:cubicBezTo>
                    <a:pt x="10644" y="16070"/>
                    <a:pt x="10644" y="16070"/>
                    <a:pt x="10644" y="16070"/>
                  </a:cubicBezTo>
                  <a:cubicBezTo>
                    <a:pt x="10664" y="16102"/>
                    <a:pt x="10664" y="16102"/>
                    <a:pt x="10664" y="16102"/>
                  </a:cubicBezTo>
                  <a:cubicBezTo>
                    <a:pt x="11121" y="16102"/>
                    <a:pt x="11121" y="16102"/>
                    <a:pt x="11121" y="16102"/>
                  </a:cubicBezTo>
                  <a:cubicBezTo>
                    <a:pt x="11141" y="16070"/>
                    <a:pt x="11141" y="16070"/>
                    <a:pt x="11141" y="16070"/>
                  </a:cubicBezTo>
                  <a:lnTo>
                    <a:pt x="11141" y="15452"/>
                  </a:lnTo>
                  <a:close/>
                  <a:moveTo>
                    <a:pt x="11851" y="11548"/>
                  </a:moveTo>
                  <a:cubicBezTo>
                    <a:pt x="11822" y="11646"/>
                    <a:pt x="11822" y="11646"/>
                    <a:pt x="11822" y="11646"/>
                  </a:cubicBezTo>
                  <a:cubicBezTo>
                    <a:pt x="11822" y="19323"/>
                    <a:pt x="11822" y="19323"/>
                    <a:pt x="11822" y="19323"/>
                  </a:cubicBezTo>
                  <a:cubicBezTo>
                    <a:pt x="11851" y="19420"/>
                    <a:pt x="11851" y="19420"/>
                    <a:pt x="11851" y="19420"/>
                  </a:cubicBezTo>
                  <a:cubicBezTo>
                    <a:pt x="12114" y="19420"/>
                    <a:pt x="12114" y="19420"/>
                    <a:pt x="12114" y="19420"/>
                  </a:cubicBezTo>
                  <a:cubicBezTo>
                    <a:pt x="12143" y="19323"/>
                    <a:pt x="12143" y="19323"/>
                    <a:pt x="12143" y="19323"/>
                  </a:cubicBezTo>
                  <a:cubicBezTo>
                    <a:pt x="12143" y="11646"/>
                    <a:pt x="12143" y="11646"/>
                    <a:pt x="12143" y="11646"/>
                  </a:cubicBezTo>
                  <a:cubicBezTo>
                    <a:pt x="12114" y="11548"/>
                    <a:pt x="12114" y="11548"/>
                    <a:pt x="12114" y="11548"/>
                  </a:cubicBezTo>
                  <a:lnTo>
                    <a:pt x="11851" y="11548"/>
                  </a:lnTo>
                  <a:close/>
                  <a:moveTo>
                    <a:pt x="13573" y="14086"/>
                  </a:moveTo>
                  <a:cubicBezTo>
                    <a:pt x="13651" y="14411"/>
                    <a:pt x="13690" y="14834"/>
                    <a:pt x="13690" y="15387"/>
                  </a:cubicBezTo>
                  <a:cubicBezTo>
                    <a:pt x="13690" y="17729"/>
                    <a:pt x="13690" y="17729"/>
                    <a:pt x="13690" y="17729"/>
                  </a:cubicBezTo>
                  <a:cubicBezTo>
                    <a:pt x="13690" y="18282"/>
                    <a:pt x="13651" y="18737"/>
                    <a:pt x="13563" y="19030"/>
                  </a:cubicBezTo>
                  <a:cubicBezTo>
                    <a:pt x="13485" y="19355"/>
                    <a:pt x="13369" y="19518"/>
                    <a:pt x="13223" y="19518"/>
                  </a:cubicBezTo>
                  <a:cubicBezTo>
                    <a:pt x="13164" y="19518"/>
                    <a:pt x="13106" y="19486"/>
                    <a:pt x="13048" y="19388"/>
                  </a:cubicBezTo>
                  <a:cubicBezTo>
                    <a:pt x="12989" y="19323"/>
                    <a:pt x="12941" y="19193"/>
                    <a:pt x="12902" y="19030"/>
                  </a:cubicBezTo>
                  <a:cubicBezTo>
                    <a:pt x="12892" y="19030"/>
                    <a:pt x="12892" y="19030"/>
                    <a:pt x="12892" y="19030"/>
                  </a:cubicBezTo>
                  <a:cubicBezTo>
                    <a:pt x="12882" y="19063"/>
                    <a:pt x="12882" y="19063"/>
                    <a:pt x="12882" y="19063"/>
                  </a:cubicBezTo>
                  <a:cubicBezTo>
                    <a:pt x="12882" y="21470"/>
                    <a:pt x="12882" y="21470"/>
                    <a:pt x="12882" y="21470"/>
                  </a:cubicBezTo>
                  <a:cubicBezTo>
                    <a:pt x="12853" y="21600"/>
                    <a:pt x="12853" y="21600"/>
                    <a:pt x="12853" y="21600"/>
                  </a:cubicBezTo>
                  <a:cubicBezTo>
                    <a:pt x="12590" y="21600"/>
                    <a:pt x="12590" y="21600"/>
                    <a:pt x="12590" y="21600"/>
                  </a:cubicBezTo>
                  <a:cubicBezTo>
                    <a:pt x="12561" y="21470"/>
                    <a:pt x="12561" y="21470"/>
                    <a:pt x="12561" y="21470"/>
                  </a:cubicBezTo>
                  <a:cubicBezTo>
                    <a:pt x="12561" y="13825"/>
                    <a:pt x="12561" y="13825"/>
                    <a:pt x="12561" y="13825"/>
                  </a:cubicBezTo>
                  <a:cubicBezTo>
                    <a:pt x="12590" y="13695"/>
                    <a:pt x="12590" y="13695"/>
                    <a:pt x="12590" y="13695"/>
                  </a:cubicBezTo>
                  <a:cubicBezTo>
                    <a:pt x="12853" y="13695"/>
                    <a:pt x="12853" y="13695"/>
                    <a:pt x="12853" y="13695"/>
                  </a:cubicBezTo>
                  <a:cubicBezTo>
                    <a:pt x="12882" y="13825"/>
                    <a:pt x="12882" y="13825"/>
                    <a:pt x="12882" y="13825"/>
                  </a:cubicBezTo>
                  <a:cubicBezTo>
                    <a:pt x="12882" y="14053"/>
                    <a:pt x="12882" y="14053"/>
                    <a:pt x="12882" y="14053"/>
                  </a:cubicBezTo>
                  <a:cubicBezTo>
                    <a:pt x="12892" y="14086"/>
                    <a:pt x="12892" y="14086"/>
                    <a:pt x="12892" y="14086"/>
                  </a:cubicBezTo>
                  <a:cubicBezTo>
                    <a:pt x="12902" y="14053"/>
                    <a:pt x="12902" y="14053"/>
                    <a:pt x="12902" y="14053"/>
                  </a:cubicBezTo>
                  <a:cubicBezTo>
                    <a:pt x="12941" y="13923"/>
                    <a:pt x="12999" y="13793"/>
                    <a:pt x="13048" y="13728"/>
                  </a:cubicBezTo>
                  <a:cubicBezTo>
                    <a:pt x="13106" y="13630"/>
                    <a:pt x="13164" y="13598"/>
                    <a:pt x="13223" y="13598"/>
                  </a:cubicBezTo>
                  <a:cubicBezTo>
                    <a:pt x="13369" y="13598"/>
                    <a:pt x="13485" y="13760"/>
                    <a:pt x="13573" y="14086"/>
                  </a:cubicBezTo>
                  <a:close/>
                  <a:moveTo>
                    <a:pt x="13369" y="15452"/>
                  </a:moveTo>
                  <a:cubicBezTo>
                    <a:pt x="13369" y="15192"/>
                    <a:pt x="13349" y="14964"/>
                    <a:pt x="13301" y="14801"/>
                  </a:cubicBezTo>
                  <a:cubicBezTo>
                    <a:pt x="13252" y="14639"/>
                    <a:pt x="13194" y="14541"/>
                    <a:pt x="13125" y="14541"/>
                  </a:cubicBezTo>
                  <a:cubicBezTo>
                    <a:pt x="13057" y="14541"/>
                    <a:pt x="12999" y="14639"/>
                    <a:pt x="12950" y="14801"/>
                  </a:cubicBezTo>
                  <a:cubicBezTo>
                    <a:pt x="12911" y="14964"/>
                    <a:pt x="12882" y="15192"/>
                    <a:pt x="12882" y="15452"/>
                  </a:cubicBezTo>
                  <a:cubicBezTo>
                    <a:pt x="12882" y="17664"/>
                    <a:pt x="12882" y="17664"/>
                    <a:pt x="12882" y="17664"/>
                  </a:cubicBezTo>
                  <a:cubicBezTo>
                    <a:pt x="12882" y="17924"/>
                    <a:pt x="12911" y="18152"/>
                    <a:pt x="12950" y="18314"/>
                  </a:cubicBezTo>
                  <a:cubicBezTo>
                    <a:pt x="12999" y="18510"/>
                    <a:pt x="13057" y="18607"/>
                    <a:pt x="13125" y="18607"/>
                  </a:cubicBezTo>
                  <a:cubicBezTo>
                    <a:pt x="13194" y="18607"/>
                    <a:pt x="13252" y="18510"/>
                    <a:pt x="13301" y="18314"/>
                  </a:cubicBezTo>
                  <a:cubicBezTo>
                    <a:pt x="13349" y="18152"/>
                    <a:pt x="13369" y="17924"/>
                    <a:pt x="13369" y="17664"/>
                  </a:cubicBezTo>
                  <a:lnTo>
                    <a:pt x="13369" y="15452"/>
                  </a:lnTo>
                  <a:close/>
                  <a:moveTo>
                    <a:pt x="14497" y="13695"/>
                  </a:moveTo>
                  <a:cubicBezTo>
                    <a:pt x="14488" y="13663"/>
                    <a:pt x="14488" y="13663"/>
                    <a:pt x="14488" y="13663"/>
                  </a:cubicBezTo>
                  <a:cubicBezTo>
                    <a:pt x="14488" y="12361"/>
                    <a:pt x="14488" y="12361"/>
                    <a:pt x="14488" y="12361"/>
                  </a:cubicBezTo>
                  <a:cubicBezTo>
                    <a:pt x="14458" y="12264"/>
                    <a:pt x="14458" y="12264"/>
                    <a:pt x="14458" y="12264"/>
                  </a:cubicBezTo>
                  <a:cubicBezTo>
                    <a:pt x="14205" y="12264"/>
                    <a:pt x="14205" y="12264"/>
                    <a:pt x="14205" y="12264"/>
                  </a:cubicBezTo>
                  <a:cubicBezTo>
                    <a:pt x="14176" y="12361"/>
                    <a:pt x="14176" y="12361"/>
                    <a:pt x="14176" y="12361"/>
                  </a:cubicBezTo>
                  <a:cubicBezTo>
                    <a:pt x="14176" y="13663"/>
                    <a:pt x="14176" y="13663"/>
                    <a:pt x="14176" y="13663"/>
                  </a:cubicBezTo>
                  <a:cubicBezTo>
                    <a:pt x="14157" y="13695"/>
                    <a:pt x="14157" y="13695"/>
                    <a:pt x="14157" y="13695"/>
                  </a:cubicBezTo>
                  <a:cubicBezTo>
                    <a:pt x="14030" y="13695"/>
                    <a:pt x="14030" y="13695"/>
                    <a:pt x="14030" y="13695"/>
                  </a:cubicBezTo>
                  <a:cubicBezTo>
                    <a:pt x="13991" y="13825"/>
                    <a:pt x="13991" y="13825"/>
                    <a:pt x="13991" y="13825"/>
                  </a:cubicBezTo>
                  <a:cubicBezTo>
                    <a:pt x="13991" y="14378"/>
                    <a:pt x="13991" y="14378"/>
                    <a:pt x="13991" y="14378"/>
                  </a:cubicBezTo>
                  <a:cubicBezTo>
                    <a:pt x="14030" y="14476"/>
                    <a:pt x="14030" y="14476"/>
                    <a:pt x="14030" y="14476"/>
                  </a:cubicBezTo>
                  <a:cubicBezTo>
                    <a:pt x="14157" y="14476"/>
                    <a:pt x="14157" y="14476"/>
                    <a:pt x="14157" y="14476"/>
                  </a:cubicBezTo>
                  <a:cubicBezTo>
                    <a:pt x="14176" y="14541"/>
                    <a:pt x="14176" y="14541"/>
                    <a:pt x="14176" y="14541"/>
                  </a:cubicBezTo>
                  <a:cubicBezTo>
                    <a:pt x="14176" y="18087"/>
                    <a:pt x="14176" y="18087"/>
                    <a:pt x="14176" y="18087"/>
                  </a:cubicBezTo>
                  <a:cubicBezTo>
                    <a:pt x="14176" y="18607"/>
                    <a:pt x="14215" y="18965"/>
                    <a:pt x="14283" y="19160"/>
                  </a:cubicBezTo>
                  <a:cubicBezTo>
                    <a:pt x="14361" y="19355"/>
                    <a:pt x="14468" y="19420"/>
                    <a:pt x="14614" y="19420"/>
                  </a:cubicBezTo>
                  <a:cubicBezTo>
                    <a:pt x="14711" y="19420"/>
                    <a:pt x="14711" y="19420"/>
                    <a:pt x="14711" y="19420"/>
                  </a:cubicBezTo>
                  <a:cubicBezTo>
                    <a:pt x="14750" y="19323"/>
                    <a:pt x="14750" y="19323"/>
                    <a:pt x="14750" y="19323"/>
                  </a:cubicBezTo>
                  <a:cubicBezTo>
                    <a:pt x="14750" y="18607"/>
                    <a:pt x="14750" y="18607"/>
                    <a:pt x="14750" y="18607"/>
                  </a:cubicBezTo>
                  <a:cubicBezTo>
                    <a:pt x="14711" y="18477"/>
                    <a:pt x="14711" y="18477"/>
                    <a:pt x="14711" y="18477"/>
                  </a:cubicBezTo>
                  <a:cubicBezTo>
                    <a:pt x="14682" y="18477"/>
                    <a:pt x="14682" y="18477"/>
                    <a:pt x="14682" y="18477"/>
                  </a:cubicBezTo>
                  <a:cubicBezTo>
                    <a:pt x="14614" y="18510"/>
                    <a:pt x="14565" y="18445"/>
                    <a:pt x="14536" y="18314"/>
                  </a:cubicBezTo>
                  <a:cubicBezTo>
                    <a:pt x="14507" y="18217"/>
                    <a:pt x="14488" y="17989"/>
                    <a:pt x="14488" y="17696"/>
                  </a:cubicBezTo>
                  <a:cubicBezTo>
                    <a:pt x="14488" y="14541"/>
                    <a:pt x="14488" y="14541"/>
                    <a:pt x="14488" y="14541"/>
                  </a:cubicBezTo>
                  <a:cubicBezTo>
                    <a:pt x="14497" y="14476"/>
                    <a:pt x="14497" y="14476"/>
                    <a:pt x="14497" y="14476"/>
                  </a:cubicBezTo>
                  <a:cubicBezTo>
                    <a:pt x="14741" y="14476"/>
                    <a:pt x="14741" y="14476"/>
                    <a:pt x="14741" y="14476"/>
                  </a:cubicBezTo>
                  <a:cubicBezTo>
                    <a:pt x="14770" y="14378"/>
                    <a:pt x="14770" y="14378"/>
                    <a:pt x="14770" y="14378"/>
                  </a:cubicBezTo>
                  <a:cubicBezTo>
                    <a:pt x="14770" y="13825"/>
                    <a:pt x="14770" y="13825"/>
                    <a:pt x="14770" y="13825"/>
                  </a:cubicBezTo>
                  <a:cubicBezTo>
                    <a:pt x="14741" y="13695"/>
                    <a:pt x="14741" y="13695"/>
                    <a:pt x="14741" y="13695"/>
                  </a:cubicBezTo>
                  <a:lnTo>
                    <a:pt x="14497" y="13695"/>
                  </a:lnTo>
                  <a:close/>
                  <a:moveTo>
                    <a:pt x="15324" y="17892"/>
                  </a:moveTo>
                  <a:cubicBezTo>
                    <a:pt x="15266" y="17892"/>
                    <a:pt x="15217" y="17957"/>
                    <a:pt x="15178" y="18119"/>
                  </a:cubicBezTo>
                  <a:cubicBezTo>
                    <a:pt x="15130" y="18249"/>
                    <a:pt x="15110" y="18445"/>
                    <a:pt x="15110" y="18640"/>
                  </a:cubicBezTo>
                  <a:cubicBezTo>
                    <a:pt x="15110" y="18867"/>
                    <a:pt x="15130" y="19063"/>
                    <a:pt x="15169" y="19225"/>
                  </a:cubicBezTo>
                  <a:cubicBezTo>
                    <a:pt x="15208" y="19355"/>
                    <a:pt x="15266" y="19420"/>
                    <a:pt x="15324" y="19420"/>
                  </a:cubicBezTo>
                  <a:cubicBezTo>
                    <a:pt x="15392" y="19420"/>
                    <a:pt x="15441" y="19355"/>
                    <a:pt x="15480" y="19193"/>
                  </a:cubicBezTo>
                  <a:cubicBezTo>
                    <a:pt x="15529" y="19063"/>
                    <a:pt x="15548" y="18867"/>
                    <a:pt x="15548" y="18640"/>
                  </a:cubicBezTo>
                  <a:cubicBezTo>
                    <a:pt x="15548" y="18445"/>
                    <a:pt x="15529" y="18249"/>
                    <a:pt x="15480" y="18119"/>
                  </a:cubicBezTo>
                  <a:cubicBezTo>
                    <a:pt x="15441" y="17957"/>
                    <a:pt x="15383" y="17892"/>
                    <a:pt x="15324" y="17892"/>
                  </a:cubicBezTo>
                  <a:close/>
                </a:path>
              </a:pathLst>
            </a:custGeom>
            <a:solidFill>
              <a:srgbClr val="000000"/>
            </a:solidFill>
            <a:ln w="12700" cap="flat">
              <a:noFill/>
              <a:miter lim="400000"/>
            </a:ln>
            <a:effectLst/>
          </p:spPr>
          <p:txBody>
            <a:bodyPr wrap="square" lIns="68577" tIns="68577" rIns="68577" bIns="68577" numCol="1" anchor="t">
              <a:noAutofit/>
            </a:bodyPr>
            <a:lstStyle/>
            <a:p>
              <a:pPr defTabSz="685800">
                <a:defRPr sz="2400"/>
              </a:pPr>
              <a:endParaRPr/>
            </a:p>
          </p:txBody>
        </p:sp>
        <p:sp>
          <p:nvSpPr>
            <p:cNvPr id="115" name="Freeform 6"/>
            <p:cNvSpPr/>
            <p:nvPr/>
          </p:nvSpPr>
          <p:spPr>
            <a:xfrm>
              <a:off x="-2" y="-1"/>
              <a:ext cx="726096" cy="661992"/>
            </a:xfrm>
            <a:custGeom>
              <a:avLst/>
              <a:gdLst/>
              <a:ahLst/>
              <a:cxnLst>
                <a:cxn ang="0">
                  <a:pos x="wd2" y="hd2"/>
                </a:cxn>
                <a:cxn ang="5400000">
                  <a:pos x="wd2" y="hd2"/>
                </a:cxn>
                <a:cxn ang="10800000">
                  <a:pos x="wd2" y="hd2"/>
                </a:cxn>
                <a:cxn ang="16200000">
                  <a:pos x="wd2" y="hd2"/>
                </a:cxn>
              </a:cxnLst>
              <a:rect l="0" t="0" r="r" b="b"/>
              <a:pathLst>
                <a:path w="21600" h="21600" extrusionOk="0">
                  <a:moveTo>
                    <a:pt x="19506" y="2250"/>
                  </a:moveTo>
                  <a:cubicBezTo>
                    <a:pt x="17795" y="543"/>
                    <a:pt x="15829" y="0"/>
                    <a:pt x="11429" y="0"/>
                  </a:cubicBezTo>
                  <a:cubicBezTo>
                    <a:pt x="10171" y="0"/>
                    <a:pt x="10171" y="0"/>
                    <a:pt x="10171" y="0"/>
                  </a:cubicBezTo>
                  <a:cubicBezTo>
                    <a:pt x="5771" y="0"/>
                    <a:pt x="3805" y="543"/>
                    <a:pt x="2079" y="2250"/>
                  </a:cubicBezTo>
                  <a:cubicBezTo>
                    <a:pt x="750" y="3600"/>
                    <a:pt x="0" y="6005"/>
                    <a:pt x="0" y="9016"/>
                  </a:cubicBezTo>
                  <a:cubicBezTo>
                    <a:pt x="0" y="12026"/>
                    <a:pt x="750" y="14431"/>
                    <a:pt x="2094" y="15781"/>
                  </a:cubicBezTo>
                  <a:cubicBezTo>
                    <a:pt x="3409" y="17084"/>
                    <a:pt x="4866" y="17690"/>
                    <a:pt x="7271" y="17922"/>
                  </a:cubicBezTo>
                  <a:cubicBezTo>
                    <a:pt x="10510" y="21476"/>
                    <a:pt x="10510" y="21476"/>
                    <a:pt x="10510" y="21476"/>
                  </a:cubicBezTo>
                  <a:cubicBezTo>
                    <a:pt x="10595" y="21553"/>
                    <a:pt x="10694" y="21600"/>
                    <a:pt x="10793" y="21600"/>
                  </a:cubicBezTo>
                  <a:cubicBezTo>
                    <a:pt x="10906" y="21600"/>
                    <a:pt x="11005" y="21553"/>
                    <a:pt x="11090" y="21476"/>
                  </a:cubicBezTo>
                  <a:cubicBezTo>
                    <a:pt x="14329" y="17922"/>
                    <a:pt x="14329" y="17922"/>
                    <a:pt x="14329" y="17922"/>
                  </a:cubicBezTo>
                  <a:cubicBezTo>
                    <a:pt x="16734" y="17690"/>
                    <a:pt x="18191" y="17084"/>
                    <a:pt x="19521" y="15781"/>
                  </a:cubicBezTo>
                  <a:cubicBezTo>
                    <a:pt x="20850" y="14431"/>
                    <a:pt x="21600" y="12026"/>
                    <a:pt x="21600" y="9016"/>
                  </a:cubicBezTo>
                  <a:cubicBezTo>
                    <a:pt x="21600" y="6005"/>
                    <a:pt x="20850" y="3600"/>
                    <a:pt x="19506" y="2250"/>
                  </a:cubicBezTo>
                </a:path>
              </a:pathLst>
            </a:custGeom>
            <a:solidFill>
              <a:srgbClr val="1A1A18"/>
            </a:solidFill>
            <a:ln w="12700" cap="flat">
              <a:noFill/>
              <a:miter lim="400000"/>
            </a:ln>
            <a:effectLst/>
          </p:spPr>
          <p:txBody>
            <a:bodyPr wrap="square" lIns="68577" tIns="68577" rIns="68577" bIns="68577" numCol="1" anchor="t">
              <a:noAutofit/>
            </a:bodyPr>
            <a:lstStyle/>
            <a:p>
              <a:pPr defTabSz="685800">
                <a:defRPr sz="2400"/>
              </a:pPr>
              <a:endParaRPr/>
            </a:p>
          </p:txBody>
        </p:sp>
        <p:sp>
          <p:nvSpPr>
            <p:cNvPr id="116" name="Freeform 7"/>
            <p:cNvSpPr/>
            <p:nvPr/>
          </p:nvSpPr>
          <p:spPr>
            <a:xfrm>
              <a:off x="28567" y="59530"/>
              <a:ext cx="295200" cy="435773"/>
            </a:xfrm>
            <a:custGeom>
              <a:avLst/>
              <a:gdLst/>
              <a:ahLst/>
              <a:cxnLst>
                <a:cxn ang="0">
                  <a:pos x="wd2" y="hd2"/>
                </a:cxn>
                <a:cxn ang="5400000">
                  <a:pos x="wd2" y="hd2"/>
                </a:cxn>
                <a:cxn ang="10800000">
                  <a:pos x="wd2" y="hd2"/>
                </a:cxn>
                <a:cxn ang="16200000">
                  <a:pos x="wd2" y="hd2"/>
                </a:cxn>
              </a:cxnLst>
              <a:rect l="0" t="0" r="r" b="b"/>
              <a:pathLst>
                <a:path w="21600" h="21600" extrusionOk="0">
                  <a:moveTo>
                    <a:pt x="0" y="10753"/>
                  </a:moveTo>
                  <a:cubicBezTo>
                    <a:pt x="0" y="6635"/>
                    <a:pt x="1592" y="3271"/>
                    <a:pt x="4431" y="1506"/>
                  </a:cubicBezTo>
                  <a:cubicBezTo>
                    <a:pt x="5400" y="894"/>
                    <a:pt x="6438" y="400"/>
                    <a:pt x="7581" y="0"/>
                  </a:cubicBezTo>
                  <a:cubicBezTo>
                    <a:pt x="10315" y="259"/>
                    <a:pt x="12496" y="894"/>
                    <a:pt x="13777" y="1835"/>
                  </a:cubicBezTo>
                  <a:cubicBezTo>
                    <a:pt x="15473" y="3106"/>
                    <a:pt x="16269" y="4588"/>
                    <a:pt x="16546" y="7082"/>
                  </a:cubicBezTo>
                  <a:cubicBezTo>
                    <a:pt x="16581" y="7247"/>
                    <a:pt x="16685" y="7388"/>
                    <a:pt x="16858" y="7506"/>
                  </a:cubicBezTo>
                  <a:cubicBezTo>
                    <a:pt x="21600" y="10729"/>
                    <a:pt x="21600" y="10729"/>
                    <a:pt x="21600" y="10729"/>
                  </a:cubicBezTo>
                  <a:cubicBezTo>
                    <a:pt x="16858" y="13953"/>
                    <a:pt x="16858" y="13953"/>
                    <a:pt x="16858" y="13953"/>
                  </a:cubicBezTo>
                  <a:cubicBezTo>
                    <a:pt x="16685" y="14071"/>
                    <a:pt x="16581" y="14212"/>
                    <a:pt x="16581" y="14376"/>
                  </a:cubicBezTo>
                  <a:cubicBezTo>
                    <a:pt x="16304" y="17012"/>
                    <a:pt x="15542" y="18471"/>
                    <a:pt x="13777" y="19788"/>
                  </a:cubicBezTo>
                  <a:cubicBezTo>
                    <a:pt x="12565" y="20706"/>
                    <a:pt x="10454" y="21341"/>
                    <a:pt x="7858" y="21600"/>
                  </a:cubicBezTo>
                  <a:cubicBezTo>
                    <a:pt x="6612" y="21176"/>
                    <a:pt x="5504" y="20659"/>
                    <a:pt x="4431" y="20024"/>
                  </a:cubicBezTo>
                  <a:cubicBezTo>
                    <a:pt x="1592" y="18259"/>
                    <a:pt x="0" y="14871"/>
                    <a:pt x="0" y="10753"/>
                  </a:cubicBezTo>
                </a:path>
              </a:pathLst>
            </a:custGeom>
            <a:solidFill>
              <a:srgbClr val="BC3983"/>
            </a:solidFill>
            <a:ln w="12700" cap="flat">
              <a:noFill/>
              <a:miter lim="400000"/>
            </a:ln>
            <a:effectLst/>
          </p:spPr>
          <p:txBody>
            <a:bodyPr wrap="square" lIns="68577" tIns="68577" rIns="68577" bIns="68577" numCol="1" anchor="t">
              <a:noAutofit/>
            </a:bodyPr>
            <a:lstStyle/>
            <a:p>
              <a:pPr defTabSz="685800">
                <a:defRPr sz="2400"/>
              </a:pPr>
              <a:endParaRPr/>
            </a:p>
          </p:txBody>
        </p:sp>
        <p:sp>
          <p:nvSpPr>
            <p:cNvPr id="117" name="Freeform 8"/>
            <p:cNvSpPr/>
            <p:nvPr/>
          </p:nvSpPr>
          <p:spPr>
            <a:xfrm>
              <a:off x="178546" y="26193"/>
              <a:ext cx="369001" cy="602459"/>
            </a:xfrm>
            <a:custGeom>
              <a:avLst/>
              <a:gdLst/>
              <a:ahLst/>
              <a:cxnLst>
                <a:cxn ang="0">
                  <a:pos x="wd2" y="hd2"/>
                </a:cxn>
                <a:cxn ang="5400000">
                  <a:pos x="wd2" y="hd2"/>
                </a:cxn>
                <a:cxn ang="10800000">
                  <a:pos x="wd2" y="hd2"/>
                </a:cxn>
                <a:cxn ang="16200000">
                  <a:pos x="wd2" y="hd2"/>
                </a:cxn>
              </a:cxnLst>
              <a:rect l="0" t="0" r="r" b="b"/>
              <a:pathLst>
                <a:path w="21600" h="21600" extrusionOk="0">
                  <a:moveTo>
                    <a:pt x="17313" y="17775"/>
                  </a:moveTo>
                  <a:cubicBezTo>
                    <a:pt x="17119" y="17775"/>
                    <a:pt x="16952" y="17826"/>
                    <a:pt x="16812" y="17912"/>
                  </a:cubicBezTo>
                  <a:cubicBezTo>
                    <a:pt x="10772" y="21600"/>
                    <a:pt x="10772" y="21600"/>
                    <a:pt x="10772" y="21600"/>
                  </a:cubicBezTo>
                  <a:cubicBezTo>
                    <a:pt x="4760" y="17912"/>
                    <a:pt x="4760" y="17912"/>
                    <a:pt x="4760" y="17912"/>
                  </a:cubicBezTo>
                  <a:cubicBezTo>
                    <a:pt x="4621" y="17826"/>
                    <a:pt x="4454" y="17775"/>
                    <a:pt x="4259" y="17775"/>
                  </a:cubicBezTo>
                  <a:cubicBezTo>
                    <a:pt x="2700" y="17690"/>
                    <a:pt x="1364" y="17570"/>
                    <a:pt x="195" y="17400"/>
                  </a:cubicBezTo>
                  <a:cubicBezTo>
                    <a:pt x="1531" y="17109"/>
                    <a:pt x="2616" y="16682"/>
                    <a:pt x="3424" y="16153"/>
                  </a:cubicBezTo>
                  <a:cubicBezTo>
                    <a:pt x="5038" y="15060"/>
                    <a:pt x="5790" y="13831"/>
                    <a:pt x="6040" y="11816"/>
                  </a:cubicBezTo>
                  <a:cubicBezTo>
                    <a:pt x="10188" y="9255"/>
                    <a:pt x="10188" y="9255"/>
                    <a:pt x="10188" y="9255"/>
                  </a:cubicBezTo>
                  <a:cubicBezTo>
                    <a:pt x="10522" y="9067"/>
                    <a:pt x="10522" y="8760"/>
                    <a:pt x="10188" y="8572"/>
                  </a:cubicBezTo>
                  <a:cubicBezTo>
                    <a:pt x="6040" y="6010"/>
                    <a:pt x="6040" y="6010"/>
                    <a:pt x="6040" y="6010"/>
                  </a:cubicBezTo>
                  <a:cubicBezTo>
                    <a:pt x="5734" y="4064"/>
                    <a:pt x="5010" y="2869"/>
                    <a:pt x="3396" y="1793"/>
                  </a:cubicBezTo>
                  <a:cubicBezTo>
                    <a:pt x="2561" y="1229"/>
                    <a:pt x="1420" y="803"/>
                    <a:pt x="0" y="512"/>
                  </a:cubicBezTo>
                  <a:cubicBezTo>
                    <a:pt x="2310" y="137"/>
                    <a:pt x="5316" y="0"/>
                    <a:pt x="9547" y="0"/>
                  </a:cubicBezTo>
                  <a:cubicBezTo>
                    <a:pt x="12025" y="0"/>
                    <a:pt x="12025" y="0"/>
                    <a:pt x="12025" y="0"/>
                  </a:cubicBezTo>
                  <a:cubicBezTo>
                    <a:pt x="16256" y="0"/>
                    <a:pt x="19262" y="137"/>
                    <a:pt x="21600" y="512"/>
                  </a:cubicBezTo>
                  <a:cubicBezTo>
                    <a:pt x="20180" y="803"/>
                    <a:pt x="19011" y="1229"/>
                    <a:pt x="18148" y="1793"/>
                  </a:cubicBezTo>
                  <a:cubicBezTo>
                    <a:pt x="16562" y="2869"/>
                    <a:pt x="15838" y="4064"/>
                    <a:pt x="15532" y="6010"/>
                  </a:cubicBezTo>
                  <a:cubicBezTo>
                    <a:pt x="11357" y="8572"/>
                    <a:pt x="11357" y="8572"/>
                    <a:pt x="11357" y="8572"/>
                  </a:cubicBezTo>
                  <a:cubicBezTo>
                    <a:pt x="11051" y="8760"/>
                    <a:pt x="11051" y="9067"/>
                    <a:pt x="11357" y="9255"/>
                  </a:cubicBezTo>
                  <a:cubicBezTo>
                    <a:pt x="15532" y="11816"/>
                    <a:pt x="15532" y="11816"/>
                    <a:pt x="15532" y="11816"/>
                  </a:cubicBezTo>
                  <a:cubicBezTo>
                    <a:pt x="15782" y="13831"/>
                    <a:pt x="16534" y="15060"/>
                    <a:pt x="18148" y="16153"/>
                  </a:cubicBezTo>
                  <a:cubicBezTo>
                    <a:pt x="18956" y="16682"/>
                    <a:pt x="20069" y="17109"/>
                    <a:pt x="21377" y="17400"/>
                  </a:cubicBezTo>
                  <a:cubicBezTo>
                    <a:pt x="20208" y="17570"/>
                    <a:pt x="18872" y="17690"/>
                    <a:pt x="17313" y="17775"/>
                  </a:cubicBezTo>
                </a:path>
              </a:pathLst>
            </a:custGeom>
            <a:solidFill>
              <a:srgbClr val="FFB70B"/>
            </a:solidFill>
            <a:ln w="12700" cap="flat">
              <a:noFill/>
              <a:miter lim="400000"/>
            </a:ln>
            <a:effectLst/>
          </p:spPr>
          <p:txBody>
            <a:bodyPr wrap="square" lIns="68577" tIns="68577" rIns="68577" bIns="68577" numCol="1" anchor="t">
              <a:noAutofit/>
            </a:bodyPr>
            <a:lstStyle/>
            <a:p>
              <a:pPr defTabSz="685800">
                <a:defRPr sz="2400"/>
              </a:pPr>
              <a:endParaRPr/>
            </a:p>
          </p:txBody>
        </p:sp>
        <p:sp>
          <p:nvSpPr>
            <p:cNvPr id="118" name="Freeform 9"/>
            <p:cNvSpPr/>
            <p:nvPr/>
          </p:nvSpPr>
          <p:spPr>
            <a:xfrm>
              <a:off x="402325" y="59530"/>
              <a:ext cx="297582" cy="435773"/>
            </a:xfrm>
            <a:custGeom>
              <a:avLst/>
              <a:gdLst/>
              <a:ahLst/>
              <a:cxnLst>
                <a:cxn ang="0">
                  <a:pos x="wd2" y="hd2"/>
                </a:cxn>
                <a:cxn ang="5400000">
                  <a:pos x="wd2" y="hd2"/>
                </a:cxn>
                <a:cxn ang="10800000">
                  <a:pos x="wd2" y="hd2"/>
                </a:cxn>
                <a:cxn ang="16200000">
                  <a:pos x="wd2" y="hd2"/>
                </a:cxn>
              </a:cxnLst>
              <a:rect l="0" t="0" r="r" b="b"/>
              <a:pathLst>
                <a:path w="21600" h="21600" extrusionOk="0">
                  <a:moveTo>
                    <a:pt x="17169" y="20024"/>
                  </a:moveTo>
                  <a:cubicBezTo>
                    <a:pt x="16096" y="20659"/>
                    <a:pt x="14988" y="21176"/>
                    <a:pt x="13742" y="21600"/>
                  </a:cubicBezTo>
                  <a:cubicBezTo>
                    <a:pt x="11146" y="21341"/>
                    <a:pt x="9035" y="20706"/>
                    <a:pt x="7823" y="19812"/>
                  </a:cubicBezTo>
                  <a:cubicBezTo>
                    <a:pt x="6058" y="18471"/>
                    <a:pt x="5296" y="17012"/>
                    <a:pt x="5019" y="14376"/>
                  </a:cubicBezTo>
                  <a:cubicBezTo>
                    <a:pt x="4985" y="14212"/>
                    <a:pt x="4915" y="14071"/>
                    <a:pt x="4742" y="13953"/>
                  </a:cubicBezTo>
                  <a:cubicBezTo>
                    <a:pt x="0" y="10729"/>
                    <a:pt x="0" y="10729"/>
                    <a:pt x="0" y="10729"/>
                  </a:cubicBezTo>
                  <a:cubicBezTo>
                    <a:pt x="4742" y="7506"/>
                    <a:pt x="4742" y="7506"/>
                    <a:pt x="4742" y="7506"/>
                  </a:cubicBezTo>
                  <a:cubicBezTo>
                    <a:pt x="4915" y="7388"/>
                    <a:pt x="5019" y="7224"/>
                    <a:pt x="5054" y="7082"/>
                  </a:cubicBezTo>
                  <a:cubicBezTo>
                    <a:pt x="5331" y="4588"/>
                    <a:pt x="6127" y="3106"/>
                    <a:pt x="7823" y="1835"/>
                  </a:cubicBezTo>
                  <a:cubicBezTo>
                    <a:pt x="9104" y="894"/>
                    <a:pt x="11285" y="259"/>
                    <a:pt x="14019" y="0"/>
                  </a:cubicBezTo>
                  <a:cubicBezTo>
                    <a:pt x="15162" y="400"/>
                    <a:pt x="16200" y="894"/>
                    <a:pt x="17169" y="1506"/>
                  </a:cubicBezTo>
                  <a:cubicBezTo>
                    <a:pt x="19973" y="3271"/>
                    <a:pt x="21600" y="6635"/>
                    <a:pt x="21600" y="10753"/>
                  </a:cubicBezTo>
                  <a:cubicBezTo>
                    <a:pt x="21600" y="14871"/>
                    <a:pt x="19973" y="18259"/>
                    <a:pt x="17169" y="20024"/>
                  </a:cubicBezTo>
                </a:path>
              </a:pathLst>
            </a:custGeom>
            <a:solidFill>
              <a:srgbClr val="FFFFFF"/>
            </a:solidFill>
            <a:ln w="12700" cap="flat">
              <a:noFill/>
              <a:miter lim="400000"/>
            </a:ln>
            <a:effectLst/>
          </p:spPr>
          <p:txBody>
            <a:bodyPr wrap="square" lIns="68577" tIns="68577" rIns="68577" bIns="68577" numCol="1" anchor="t">
              <a:noAutofit/>
            </a:bodyPr>
            <a:lstStyle/>
            <a:p>
              <a:pPr defTabSz="685800">
                <a:defRPr sz="2400"/>
              </a:pPr>
              <a:endParaRPr/>
            </a:p>
          </p:txBody>
        </p:sp>
        <p:sp>
          <p:nvSpPr>
            <p:cNvPr id="119" name="Freeform 10"/>
            <p:cNvSpPr/>
            <p:nvPr/>
          </p:nvSpPr>
          <p:spPr>
            <a:xfrm>
              <a:off x="530880" y="140493"/>
              <a:ext cx="114273" cy="204790"/>
            </a:xfrm>
            <a:custGeom>
              <a:avLst/>
              <a:gdLst/>
              <a:ahLst/>
              <a:cxnLst>
                <a:cxn ang="0">
                  <a:pos x="wd2" y="hd2"/>
                </a:cxn>
                <a:cxn ang="5400000">
                  <a:pos x="wd2" y="hd2"/>
                </a:cxn>
                <a:cxn ang="10800000">
                  <a:pos x="wd2" y="hd2"/>
                </a:cxn>
                <a:cxn ang="16200000">
                  <a:pos x="wd2" y="hd2"/>
                </a:cxn>
              </a:cxnLst>
              <a:rect l="0" t="0" r="r" b="b"/>
              <a:pathLst>
                <a:path w="21600" h="21600" extrusionOk="0">
                  <a:moveTo>
                    <a:pt x="18166" y="9993"/>
                  </a:moveTo>
                  <a:cubicBezTo>
                    <a:pt x="21058" y="9993"/>
                    <a:pt x="21058" y="9993"/>
                    <a:pt x="21058" y="9993"/>
                  </a:cubicBezTo>
                  <a:cubicBezTo>
                    <a:pt x="21419" y="9993"/>
                    <a:pt x="21600" y="9892"/>
                    <a:pt x="21600" y="9690"/>
                  </a:cubicBezTo>
                  <a:cubicBezTo>
                    <a:pt x="21600" y="8630"/>
                    <a:pt x="21600" y="8630"/>
                    <a:pt x="21600" y="8630"/>
                  </a:cubicBezTo>
                  <a:cubicBezTo>
                    <a:pt x="21600" y="8428"/>
                    <a:pt x="21419" y="8327"/>
                    <a:pt x="21058" y="8327"/>
                  </a:cubicBezTo>
                  <a:cubicBezTo>
                    <a:pt x="18166" y="8327"/>
                    <a:pt x="18166" y="8327"/>
                    <a:pt x="18166" y="8327"/>
                  </a:cubicBezTo>
                  <a:cubicBezTo>
                    <a:pt x="17895" y="8226"/>
                    <a:pt x="17895" y="8226"/>
                    <a:pt x="17895" y="8226"/>
                  </a:cubicBezTo>
                  <a:cubicBezTo>
                    <a:pt x="17895" y="5450"/>
                    <a:pt x="17895" y="5450"/>
                    <a:pt x="17895" y="5450"/>
                  </a:cubicBezTo>
                  <a:cubicBezTo>
                    <a:pt x="17895" y="3785"/>
                    <a:pt x="17081" y="2473"/>
                    <a:pt x="15454" y="1514"/>
                  </a:cubicBezTo>
                  <a:cubicBezTo>
                    <a:pt x="13828" y="505"/>
                    <a:pt x="11659" y="0"/>
                    <a:pt x="8947" y="0"/>
                  </a:cubicBezTo>
                  <a:cubicBezTo>
                    <a:pt x="6507" y="0"/>
                    <a:pt x="4428" y="404"/>
                    <a:pt x="2892" y="1211"/>
                  </a:cubicBezTo>
                  <a:cubicBezTo>
                    <a:pt x="1265" y="2019"/>
                    <a:pt x="362" y="3129"/>
                    <a:pt x="0" y="4542"/>
                  </a:cubicBezTo>
                  <a:cubicBezTo>
                    <a:pt x="0" y="4593"/>
                    <a:pt x="0" y="4593"/>
                    <a:pt x="0" y="4593"/>
                  </a:cubicBezTo>
                  <a:cubicBezTo>
                    <a:pt x="0" y="4744"/>
                    <a:pt x="181" y="4845"/>
                    <a:pt x="542" y="4895"/>
                  </a:cubicBezTo>
                  <a:cubicBezTo>
                    <a:pt x="4609" y="5198"/>
                    <a:pt x="4609" y="5198"/>
                    <a:pt x="4609" y="5198"/>
                  </a:cubicBezTo>
                  <a:cubicBezTo>
                    <a:pt x="4700" y="5198"/>
                    <a:pt x="4700" y="5198"/>
                    <a:pt x="4700" y="5198"/>
                  </a:cubicBezTo>
                  <a:cubicBezTo>
                    <a:pt x="4971" y="5198"/>
                    <a:pt x="5061" y="5097"/>
                    <a:pt x="5151" y="4895"/>
                  </a:cubicBezTo>
                  <a:cubicBezTo>
                    <a:pt x="5242" y="4189"/>
                    <a:pt x="5694" y="3583"/>
                    <a:pt x="6326" y="3179"/>
                  </a:cubicBezTo>
                  <a:cubicBezTo>
                    <a:pt x="7049" y="2725"/>
                    <a:pt x="7953" y="2523"/>
                    <a:pt x="8947" y="2523"/>
                  </a:cubicBezTo>
                  <a:cubicBezTo>
                    <a:pt x="10122" y="2523"/>
                    <a:pt x="11026" y="2776"/>
                    <a:pt x="11749" y="3280"/>
                  </a:cubicBezTo>
                  <a:cubicBezTo>
                    <a:pt x="12382" y="3785"/>
                    <a:pt x="12743" y="4441"/>
                    <a:pt x="12743" y="5249"/>
                  </a:cubicBezTo>
                  <a:cubicBezTo>
                    <a:pt x="12743" y="8226"/>
                    <a:pt x="12743" y="8226"/>
                    <a:pt x="12743" y="8226"/>
                  </a:cubicBezTo>
                  <a:cubicBezTo>
                    <a:pt x="12562" y="8327"/>
                    <a:pt x="12562" y="8327"/>
                    <a:pt x="12562" y="8327"/>
                  </a:cubicBezTo>
                  <a:cubicBezTo>
                    <a:pt x="5694" y="8327"/>
                    <a:pt x="5694" y="8327"/>
                    <a:pt x="5694" y="8327"/>
                  </a:cubicBezTo>
                  <a:cubicBezTo>
                    <a:pt x="5332" y="8327"/>
                    <a:pt x="5151" y="8428"/>
                    <a:pt x="5151" y="8630"/>
                  </a:cubicBezTo>
                  <a:cubicBezTo>
                    <a:pt x="5151" y="9690"/>
                    <a:pt x="5151" y="9690"/>
                    <a:pt x="5151" y="9690"/>
                  </a:cubicBezTo>
                  <a:cubicBezTo>
                    <a:pt x="5151" y="9892"/>
                    <a:pt x="5332" y="9993"/>
                    <a:pt x="5694" y="9993"/>
                  </a:cubicBezTo>
                  <a:cubicBezTo>
                    <a:pt x="12562" y="9993"/>
                    <a:pt x="12562" y="9993"/>
                    <a:pt x="12562" y="9993"/>
                  </a:cubicBezTo>
                  <a:cubicBezTo>
                    <a:pt x="12743" y="10093"/>
                    <a:pt x="12743" y="10093"/>
                    <a:pt x="12743" y="10093"/>
                  </a:cubicBezTo>
                  <a:cubicBezTo>
                    <a:pt x="12743" y="11658"/>
                    <a:pt x="12743" y="11658"/>
                    <a:pt x="12743" y="11658"/>
                  </a:cubicBezTo>
                  <a:cubicBezTo>
                    <a:pt x="12562" y="11759"/>
                    <a:pt x="12562" y="11759"/>
                    <a:pt x="12562" y="11759"/>
                  </a:cubicBezTo>
                  <a:cubicBezTo>
                    <a:pt x="5694" y="11759"/>
                    <a:pt x="5694" y="11759"/>
                    <a:pt x="5694" y="11759"/>
                  </a:cubicBezTo>
                  <a:cubicBezTo>
                    <a:pt x="5332" y="11759"/>
                    <a:pt x="5151" y="11860"/>
                    <a:pt x="5151" y="12062"/>
                  </a:cubicBezTo>
                  <a:cubicBezTo>
                    <a:pt x="5151" y="13071"/>
                    <a:pt x="5151" y="13071"/>
                    <a:pt x="5151" y="13071"/>
                  </a:cubicBezTo>
                  <a:cubicBezTo>
                    <a:pt x="5151" y="13273"/>
                    <a:pt x="5332" y="13374"/>
                    <a:pt x="5694" y="13374"/>
                  </a:cubicBezTo>
                  <a:cubicBezTo>
                    <a:pt x="12562" y="13374"/>
                    <a:pt x="12562" y="13374"/>
                    <a:pt x="12562" y="13374"/>
                  </a:cubicBezTo>
                  <a:cubicBezTo>
                    <a:pt x="12743" y="13525"/>
                    <a:pt x="12743" y="13525"/>
                    <a:pt x="12743" y="13525"/>
                  </a:cubicBezTo>
                  <a:cubicBezTo>
                    <a:pt x="12743" y="16351"/>
                    <a:pt x="12743" y="16351"/>
                    <a:pt x="12743" y="16351"/>
                  </a:cubicBezTo>
                  <a:cubicBezTo>
                    <a:pt x="12743" y="17209"/>
                    <a:pt x="12382" y="17865"/>
                    <a:pt x="11749" y="18370"/>
                  </a:cubicBezTo>
                  <a:cubicBezTo>
                    <a:pt x="11026" y="18875"/>
                    <a:pt x="10122" y="19127"/>
                    <a:pt x="8947" y="19127"/>
                  </a:cubicBezTo>
                  <a:cubicBezTo>
                    <a:pt x="7953" y="19127"/>
                    <a:pt x="7049" y="18925"/>
                    <a:pt x="6326" y="18521"/>
                  </a:cubicBezTo>
                  <a:cubicBezTo>
                    <a:pt x="5694" y="18067"/>
                    <a:pt x="5242" y="17512"/>
                    <a:pt x="5151" y="16806"/>
                  </a:cubicBezTo>
                  <a:cubicBezTo>
                    <a:pt x="5061" y="16604"/>
                    <a:pt x="4880" y="16503"/>
                    <a:pt x="4609" y="16553"/>
                  </a:cubicBezTo>
                  <a:cubicBezTo>
                    <a:pt x="542" y="16907"/>
                    <a:pt x="542" y="16907"/>
                    <a:pt x="542" y="16907"/>
                  </a:cubicBezTo>
                  <a:cubicBezTo>
                    <a:pt x="181" y="16907"/>
                    <a:pt x="90" y="17058"/>
                    <a:pt x="90" y="17209"/>
                  </a:cubicBezTo>
                  <a:cubicBezTo>
                    <a:pt x="452" y="18572"/>
                    <a:pt x="1356" y="19682"/>
                    <a:pt x="2982" y="20439"/>
                  </a:cubicBezTo>
                  <a:cubicBezTo>
                    <a:pt x="4519" y="21247"/>
                    <a:pt x="6507" y="21600"/>
                    <a:pt x="8947" y="21600"/>
                  </a:cubicBezTo>
                  <a:cubicBezTo>
                    <a:pt x="11659" y="21600"/>
                    <a:pt x="13828" y="21146"/>
                    <a:pt x="15454" y="20136"/>
                  </a:cubicBezTo>
                  <a:cubicBezTo>
                    <a:pt x="17081" y="19127"/>
                    <a:pt x="17895" y="17815"/>
                    <a:pt x="17895" y="16150"/>
                  </a:cubicBezTo>
                  <a:cubicBezTo>
                    <a:pt x="17895" y="13525"/>
                    <a:pt x="17895" y="13525"/>
                    <a:pt x="17895" y="13525"/>
                  </a:cubicBezTo>
                  <a:cubicBezTo>
                    <a:pt x="18166" y="13374"/>
                    <a:pt x="18166" y="13374"/>
                    <a:pt x="18166" y="13374"/>
                  </a:cubicBezTo>
                  <a:cubicBezTo>
                    <a:pt x="21058" y="13374"/>
                    <a:pt x="21058" y="13374"/>
                    <a:pt x="21058" y="13374"/>
                  </a:cubicBezTo>
                  <a:cubicBezTo>
                    <a:pt x="21419" y="13374"/>
                    <a:pt x="21600" y="13273"/>
                    <a:pt x="21600" y="13071"/>
                  </a:cubicBezTo>
                  <a:cubicBezTo>
                    <a:pt x="21600" y="12062"/>
                    <a:pt x="21600" y="12062"/>
                    <a:pt x="21600" y="12062"/>
                  </a:cubicBezTo>
                  <a:cubicBezTo>
                    <a:pt x="21600" y="11860"/>
                    <a:pt x="21419" y="11759"/>
                    <a:pt x="21058" y="11759"/>
                  </a:cubicBezTo>
                  <a:cubicBezTo>
                    <a:pt x="18166" y="11759"/>
                    <a:pt x="18166" y="11759"/>
                    <a:pt x="18166" y="11759"/>
                  </a:cubicBezTo>
                  <a:cubicBezTo>
                    <a:pt x="17895" y="11658"/>
                    <a:pt x="17895" y="11658"/>
                    <a:pt x="17895" y="11658"/>
                  </a:cubicBezTo>
                  <a:cubicBezTo>
                    <a:pt x="17895" y="10093"/>
                    <a:pt x="17895" y="10093"/>
                    <a:pt x="17895" y="10093"/>
                  </a:cubicBezTo>
                  <a:cubicBezTo>
                    <a:pt x="18166" y="9993"/>
                    <a:pt x="18166" y="9993"/>
                    <a:pt x="18166" y="9993"/>
                  </a:cubicBezTo>
                </a:path>
              </a:pathLst>
            </a:custGeom>
            <a:solidFill>
              <a:srgbClr val="1A1A18"/>
            </a:solidFill>
            <a:ln w="12700" cap="flat">
              <a:noFill/>
              <a:miter lim="400000"/>
            </a:ln>
            <a:effectLst/>
          </p:spPr>
          <p:txBody>
            <a:bodyPr wrap="square" lIns="68577" tIns="68577" rIns="68577" bIns="68577" numCol="1" anchor="t">
              <a:noAutofit/>
            </a:bodyPr>
            <a:lstStyle/>
            <a:p>
              <a:pPr defTabSz="685800">
                <a:defRPr sz="2400"/>
              </a:pPr>
              <a:endParaRPr/>
            </a:p>
          </p:txBody>
        </p:sp>
        <p:sp>
          <p:nvSpPr>
            <p:cNvPr id="120" name="Freeform 11"/>
            <p:cNvSpPr/>
            <p:nvPr/>
          </p:nvSpPr>
          <p:spPr>
            <a:xfrm>
              <a:off x="83322" y="140493"/>
              <a:ext cx="111892" cy="204790"/>
            </a:xfrm>
            <a:custGeom>
              <a:avLst/>
              <a:gdLst/>
              <a:ahLst/>
              <a:cxnLst>
                <a:cxn ang="0">
                  <a:pos x="wd2" y="hd2"/>
                </a:cxn>
                <a:cxn ang="5400000">
                  <a:pos x="wd2" y="hd2"/>
                </a:cxn>
                <a:cxn ang="10800000">
                  <a:pos x="wd2" y="hd2"/>
                </a:cxn>
                <a:cxn ang="16200000">
                  <a:pos x="wd2" y="hd2"/>
                </a:cxn>
              </a:cxnLst>
              <a:rect l="0" t="0" r="r" b="b"/>
              <a:pathLst>
                <a:path w="21600" h="21600" extrusionOk="0">
                  <a:moveTo>
                    <a:pt x="9851" y="3280"/>
                  </a:moveTo>
                  <a:cubicBezTo>
                    <a:pt x="10574" y="2776"/>
                    <a:pt x="11478" y="2523"/>
                    <a:pt x="12653" y="2523"/>
                  </a:cubicBezTo>
                  <a:cubicBezTo>
                    <a:pt x="13647" y="2523"/>
                    <a:pt x="14551" y="2725"/>
                    <a:pt x="15274" y="3179"/>
                  </a:cubicBezTo>
                  <a:cubicBezTo>
                    <a:pt x="15906" y="3583"/>
                    <a:pt x="16268" y="4189"/>
                    <a:pt x="16449" y="4895"/>
                  </a:cubicBezTo>
                  <a:cubicBezTo>
                    <a:pt x="16539" y="5097"/>
                    <a:pt x="16629" y="5198"/>
                    <a:pt x="16900" y="5198"/>
                  </a:cubicBezTo>
                  <a:cubicBezTo>
                    <a:pt x="16991" y="5198"/>
                    <a:pt x="16991" y="5198"/>
                    <a:pt x="16991" y="5198"/>
                  </a:cubicBezTo>
                  <a:cubicBezTo>
                    <a:pt x="21058" y="4895"/>
                    <a:pt x="21058" y="4895"/>
                    <a:pt x="21058" y="4895"/>
                  </a:cubicBezTo>
                  <a:cubicBezTo>
                    <a:pt x="21419" y="4845"/>
                    <a:pt x="21600" y="4744"/>
                    <a:pt x="21600" y="4593"/>
                  </a:cubicBezTo>
                  <a:cubicBezTo>
                    <a:pt x="21600" y="4542"/>
                    <a:pt x="21600" y="4542"/>
                    <a:pt x="21600" y="4542"/>
                  </a:cubicBezTo>
                  <a:cubicBezTo>
                    <a:pt x="21238" y="3129"/>
                    <a:pt x="20335" y="2019"/>
                    <a:pt x="18708" y="1211"/>
                  </a:cubicBezTo>
                  <a:cubicBezTo>
                    <a:pt x="17172" y="404"/>
                    <a:pt x="15093" y="0"/>
                    <a:pt x="12653" y="0"/>
                  </a:cubicBezTo>
                  <a:cubicBezTo>
                    <a:pt x="9941" y="0"/>
                    <a:pt x="7772" y="505"/>
                    <a:pt x="6146" y="1514"/>
                  </a:cubicBezTo>
                  <a:cubicBezTo>
                    <a:pt x="4519" y="2473"/>
                    <a:pt x="3705" y="3785"/>
                    <a:pt x="3705" y="5450"/>
                  </a:cubicBezTo>
                  <a:cubicBezTo>
                    <a:pt x="3705" y="8226"/>
                    <a:pt x="3705" y="8226"/>
                    <a:pt x="3705" y="8226"/>
                  </a:cubicBezTo>
                  <a:cubicBezTo>
                    <a:pt x="3434" y="8327"/>
                    <a:pt x="3434" y="8327"/>
                    <a:pt x="3434" y="8327"/>
                  </a:cubicBezTo>
                  <a:cubicBezTo>
                    <a:pt x="542" y="8327"/>
                    <a:pt x="542" y="8327"/>
                    <a:pt x="542" y="8327"/>
                  </a:cubicBezTo>
                  <a:cubicBezTo>
                    <a:pt x="181" y="8327"/>
                    <a:pt x="0" y="8428"/>
                    <a:pt x="0" y="8630"/>
                  </a:cubicBezTo>
                  <a:cubicBezTo>
                    <a:pt x="0" y="9690"/>
                    <a:pt x="0" y="9690"/>
                    <a:pt x="0" y="9690"/>
                  </a:cubicBezTo>
                  <a:cubicBezTo>
                    <a:pt x="0" y="9892"/>
                    <a:pt x="181" y="9993"/>
                    <a:pt x="542" y="9993"/>
                  </a:cubicBezTo>
                  <a:cubicBezTo>
                    <a:pt x="3434" y="9993"/>
                    <a:pt x="3434" y="9993"/>
                    <a:pt x="3434" y="9993"/>
                  </a:cubicBezTo>
                  <a:cubicBezTo>
                    <a:pt x="3705" y="10093"/>
                    <a:pt x="3705" y="10093"/>
                    <a:pt x="3705" y="10093"/>
                  </a:cubicBezTo>
                  <a:cubicBezTo>
                    <a:pt x="3705" y="11658"/>
                    <a:pt x="3705" y="11658"/>
                    <a:pt x="3705" y="11658"/>
                  </a:cubicBezTo>
                  <a:cubicBezTo>
                    <a:pt x="3434" y="11759"/>
                    <a:pt x="3434" y="11759"/>
                    <a:pt x="3434" y="11759"/>
                  </a:cubicBezTo>
                  <a:cubicBezTo>
                    <a:pt x="542" y="11759"/>
                    <a:pt x="542" y="11759"/>
                    <a:pt x="542" y="11759"/>
                  </a:cubicBezTo>
                  <a:cubicBezTo>
                    <a:pt x="181" y="11759"/>
                    <a:pt x="0" y="11860"/>
                    <a:pt x="0" y="12062"/>
                  </a:cubicBezTo>
                  <a:cubicBezTo>
                    <a:pt x="0" y="13071"/>
                    <a:pt x="0" y="13071"/>
                    <a:pt x="0" y="13071"/>
                  </a:cubicBezTo>
                  <a:cubicBezTo>
                    <a:pt x="0" y="13273"/>
                    <a:pt x="181" y="13374"/>
                    <a:pt x="542" y="13374"/>
                  </a:cubicBezTo>
                  <a:cubicBezTo>
                    <a:pt x="3434" y="13374"/>
                    <a:pt x="3434" y="13374"/>
                    <a:pt x="3434" y="13374"/>
                  </a:cubicBezTo>
                  <a:cubicBezTo>
                    <a:pt x="3705" y="13525"/>
                    <a:pt x="3705" y="13525"/>
                    <a:pt x="3705" y="13525"/>
                  </a:cubicBezTo>
                  <a:cubicBezTo>
                    <a:pt x="3705" y="16150"/>
                    <a:pt x="3705" y="16150"/>
                    <a:pt x="3705" y="16150"/>
                  </a:cubicBezTo>
                  <a:cubicBezTo>
                    <a:pt x="3705" y="17815"/>
                    <a:pt x="4519" y="19127"/>
                    <a:pt x="6146" y="20136"/>
                  </a:cubicBezTo>
                  <a:cubicBezTo>
                    <a:pt x="7772" y="21146"/>
                    <a:pt x="9941" y="21600"/>
                    <a:pt x="12653" y="21600"/>
                  </a:cubicBezTo>
                  <a:cubicBezTo>
                    <a:pt x="15093" y="21600"/>
                    <a:pt x="17081" y="21247"/>
                    <a:pt x="18618" y="20439"/>
                  </a:cubicBezTo>
                  <a:cubicBezTo>
                    <a:pt x="20244" y="19682"/>
                    <a:pt x="21148" y="18572"/>
                    <a:pt x="21510" y="17209"/>
                  </a:cubicBezTo>
                  <a:cubicBezTo>
                    <a:pt x="21510" y="17058"/>
                    <a:pt x="21419" y="16907"/>
                    <a:pt x="21058" y="16907"/>
                  </a:cubicBezTo>
                  <a:cubicBezTo>
                    <a:pt x="16991" y="16553"/>
                    <a:pt x="16991" y="16553"/>
                    <a:pt x="16991" y="16553"/>
                  </a:cubicBezTo>
                  <a:cubicBezTo>
                    <a:pt x="16720" y="16503"/>
                    <a:pt x="16539" y="16604"/>
                    <a:pt x="16449" y="16806"/>
                  </a:cubicBezTo>
                  <a:cubicBezTo>
                    <a:pt x="16268" y="17512"/>
                    <a:pt x="15906" y="18067"/>
                    <a:pt x="15274" y="18521"/>
                  </a:cubicBezTo>
                  <a:cubicBezTo>
                    <a:pt x="14551" y="18925"/>
                    <a:pt x="13647" y="19127"/>
                    <a:pt x="12653" y="19127"/>
                  </a:cubicBezTo>
                  <a:cubicBezTo>
                    <a:pt x="11478" y="19127"/>
                    <a:pt x="10574" y="18875"/>
                    <a:pt x="9851" y="18370"/>
                  </a:cubicBezTo>
                  <a:cubicBezTo>
                    <a:pt x="9218" y="17865"/>
                    <a:pt x="8857" y="17209"/>
                    <a:pt x="8857" y="16351"/>
                  </a:cubicBezTo>
                  <a:cubicBezTo>
                    <a:pt x="8857" y="13525"/>
                    <a:pt x="8857" y="13525"/>
                    <a:pt x="8857" y="13525"/>
                  </a:cubicBezTo>
                  <a:cubicBezTo>
                    <a:pt x="9038" y="13374"/>
                    <a:pt x="9038" y="13374"/>
                    <a:pt x="9038" y="13374"/>
                  </a:cubicBezTo>
                  <a:cubicBezTo>
                    <a:pt x="15906" y="13374"/>
                    <a:pt x="15906" y="13374"/>
                    <a:pt x="15906" y="13374"/>
                  </a:cubicBezTo>
                  <a:cubicBezTo>
                    <a:pt x="16268" y="13374"/>
                    <a:pt x="16449" y="13273"/>
                    <a:pt x="16449" y="13071"/>
                  </a:cubicBezTo>
                  <a:cubicBezTo>
                    <a:pt x="16449" y="12062"/>
                    <a:pt x="16449" y="12062"/>
                    <a:pt x="16449" y="12062"/>
                  </a:cubicBezTo>
                  <a:cubicBezTo>
                    <a:pt x="16449" y="11860"/>
                    <a:pt x="16268" y="11759"/>
                    <a:pt x="15906" y="11759"/>
                  </a:cubicBezTo>
                  <a:cubicBezTo>
                    <a:pt x="9038" y="11759"/>
                    <a:pt x="9038" y="11759"/>
                    <a:pt x="9038" y="11759"/>
                  </a:cubicBezTo>
                  <a:cubicBezTo>
                    <a:pt x="8857" y="11658"/>
                    <a:pt x="8857" y="11658"/>
                    <a:pt x="8857" y="11658"/>
                  </a:cubicBezTo>
                  <a:cubicBezTo>
                    <a:pt x="8857" y="10093"/>
                    <a:pt x="8857" y="10093"/>
                    <a:pt x="8857" y="10093"/>
                  </a:cubicBezTo>
                  <a:cubicBezTo>
                    <a:pt x="9038" y="9993"/>
                    <a:pt x="9038" y="9993"/>
                    <a:pt x="9038" y="9993"/>
                  </a:cubicBezTo>
                  <a:cubicBezTo>
                    <a:pt x="15906" y="9993"/>
                    <a:pt x="15906" y="9993"/>
                    <a:pt x="15906" y="9993"/>
                  </a:cubicBezTo>
                  <a:cubicBezTo>
                    <a:pt x="16268" y="9993"/>
                    <a:pt x="16449" y="9892"/>
                    <a:pt x="16449" y="9690"/>
                  </a:cubicBezTo>
                  <a:cubicBezTo>
                    <a:pt x="16449" y="8630"/>
                    <a:pt x="16449" y="8630"/>
                    <a:pt x="16449" y="8630"/>
                  </a:cubicBezTo>
                  <a:cubicBezTo>
                    <a:pt x="16449" y="8428"/>
                    <a:pt x="16268" y="8327"/>
                    <a:pt x="15906" y="8327"/>
                  </a:cubicBezTo>
                  <a:cubicBezTo>
                    <a:pt x="14551" y="8327"/>
                    <a:pt x="14551" y="8327"/>
                    <a:pt x="14551" y="8327"/>
                  </a:cubicBezTo>
                  <a:cubicBezTo>
                    <a:pt x="13376" y="8327"/>
                    <a:pt x="13376" y="8327"/>
                    <a:pt x="13376" y="8327"/>
                  </a:cubicBezTo>
                  <a:cubicBezTo>
                    <a:pt x="9038" y="8327"/>
                    <a:pt x="9038" y="8327"/>
                    <a:pt x="9038" y="8327"/>
                  </a:cubicBezTo>
                  <a:cubicBezTo>
                    <a:pt x="8857" y="8226"/>
                    <a:pt x="8857" y="8226"/>
                    <a:pt x="8857" y="8226"/>
                  </a:cubicBezTo>
                  <a:cubicBezTo>
                    <a:pt x="8857" y="5249"/>
                    <a:pt x="8857" y="5249"/>
                    <a:pt x="8857" y="5249"/>
                  </a:cubicBezTo>
                  <a:cubicBezTo>
                    <a:pt x="8857" y="4441"/>
                    <a:pt x="9218" y="3785"/>
                    <a:pt x="9851" y="3280"/>
                  </a:cubicBezTo>
                </a:path>
              </a:pathLst>
            </a:custGeom>
            <a:solidFill>
              <a:srgbClr val="FFFFFF"/>
            </a:solidFill>
            <a:ln w="12700" cap="flat">
              <a:noFill/>
              <a:miter lim="400000"/>
            </a:ln>
            <a:effectLst/>
          </p:spPr>
          <p:txBody>
            <a:bodyPr wrap="square" lIns="68577" tIns="68577" rIns="68577" bIns="68577" numCol="1" anchor="t">
              <a:noAutofit/>
            </a:bodyPr>
            <a:lstStyle/>
            <a:p>
              <a:pPr defTabSz="685800">
                <a:defRPr sz="2400"/>
              </a:pPr>
              <a:endParaRPr/>
            </a:p>
          </p:txBody>
        </p:sp>
      </p:grpSp>
      <p:pic>
        <p:nvPicPr>
          <p:cNvPr id="122" name="Gemeente Utrecht (JU-Free)" descr="Gemeente Utrecht (JU-Free)"/>
          <p:cNvPicPr>
            <a:picLocks noChangeAspect="1"/>
          </p:cNvPicPr>
          <p:nvPr/>
        </p:nvPicPr>
        <p:blipFill>
          <a:blip r:embed="rId2"/>
          <a:stretch>
            <a:fillRect/>
          </a:stretch>
        </p:blipFill>
        <p:spPr>
          <a:xfrm>
            <a:off x="16590843" y="8830243"/>
            <a:ext cx="1193726" cy="664203"/>
          </a:xfrm>
          <a:prstGeom prst="rect">
            <a:avLst/>
          </a:prstGeom>
          <a:ln w="12700">
            <a:miter lim="400000"/>
          </a:ln>
        </p:spPr>
      </p:pic>
      <p:sp>
        <p:nvSpPr>
          <p:cNvPr id="123" name="Titeltekst"/>
          <p:cNvSpPr txBox="1">
            <a:spLocks noGrp="1"/>
          </p:cNvSpPr>
          <p:nvPr>
            <p:ph type="title"/>
          </p:nvPr>
        </p:nvSpPr>
        <p:spPr>
          <a:xfrm>
            <a:off x="1044000" y="1506516"/>
            <a:ext cx="16200000" cy="800102"/>
          </a:xfrm>
          <a:prstGeom prst="rect">
            <a:avLst/>
          </a:prstGeom>
        </p:spPr>
        <p:txBody>
          <a:bodyPr lIns="0" tIns="0" rIns="0" bIns="0" anchor="t"/>
          <a:lstStyle>
            <a:lvl1pPr algn="l" defTabSz="1632915">
              <a:lnSpc>
                <a:spcPct val="90000"/>
              </a:lnSpc>
              <a:defRPr sz="5000" b="1">
                <a:solidFill>
                  <a:srgbClr val="BC3983"/>
                </a:solidFill>
              </a:defRPr>
            </a:lvl1pPr>
          </a:lstStyle>
          <a:p>
            <a:r>
              <a:t>Titeltekst</a:t>
            </a:r>
          </a:p>
        </p:txBody>
      </p:sp>
      <p:sp>
        <p:nvSpPr>
          <p:cNvPr id="124" name="Tijdelijke aanduiding voor afbeelding 3"/>
          <p:cNvSpPr>
            <a:spLocks noGrp="1"/>
          </p:cNvSpPr>
          <p:nvPr>
            <p:ph type="pic" idx="21"/>
          </p:nvPr>
        </p:nvSpPr>
        <p:spPr>
          <a:xfrm>
            <a:off x="1043001" y="2478598"/>
            <a:ext cx="16202000" cy="6188404"/>
          </a:xfrm>
          <a:prstGeom prst="rect">
            <a:avLst/>
          </a:prstGeom>
        </p:spPr>
        <p:txBody>
          <a:bodyPr lIns="91439" rIns="91439">
            <a:noAutofit/>
          </a:bodyPr>
          <a:lstStyle/>
          <a:p>
            <a:endParaRPr/>
          </a:p>
        </p:txBody>
      </p:sp>
      <p:sp>
        <p:nvSpPr>
          <p:cNvPr id="125" name="Dianummer"/>
          <p:cNvSpPr txBox="1">
            <a:spLocks noGrp="1"/>
          </p:cNvSpPr>
          <p:nvPr>
            <p:ph type="sldNum" sz="quarter" idx="2"/>
          </p:nvPr>
        </p:nvSpPr>
        <p:spPr>
          <a:xfrm>
            <a:off x="1044000" y="9622247"/>
            <a:ext cx="192931" cy="227331"/>
          </a:xfrm>
          <a:prstGeom prst="rect">
            <a:avLst/>
          </a:prstGeom>
        </p:spPr>
        <p:txBody>
          <a:bodyPr lIns="0" tIns="0" rIns="0" bIns="0"/>
          <a:lstStyle>
            <a:lvl1pPr algn="l" defTabSz="685800">
              <a:lnSpc>
                <a:spcPts val="1800"/>
              </a:lnSpc>
              <a:defRPr sz="1400">
                <a:solidFill>
                  <a:srgbClr val="FFB70B"/>
                </a:solidFill>
              </a:defRPr>
            </a:lvl1p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eltekst"/>
          <p:cNvSpPr txBox="1">
            <a:spLocks noGrp="1"/>
          </p:cNvSpPr>
          <p:nvPr>
            <p:ph type="title"/>
          </p:nvPr>
        </p:nvSpPr>
        <p:spPr>
          <a:xfrm>
            <a:off x="457200" y="274638"/>
            <a:ext cx="8229600" cy="1143001"/>
          </a:xfrm>
          <a:prstGeom prst="rect">
            <a:avLst/>
          </a:prstGeom>
        </p:spPr>
        <p:txBody>
          <a:bodyPr/>
          <a:lstStyle/>
          <a:p>
            <a:r>
              <a:t>Titeltekst</a:t>
            </a:r>
          </a:p>
        </p:txBody>
      </p:sp>
      <p:sp>
        <p:nvSpPr>
          <p:cNvPr id="21" name="Hoofdtekst - niveau één…"/>
          <p:cNvSpPr txBox="1">
            <a:spLocks noGrp="1"/>
          </p:cNvSpPr>
          <p:nvPr>
            <p:ph type="body" sz="quarter" idx="1"/>
          </p:nvPr>
        </p:nvSpPr>
        <p:spPr>
          <a:xfrm>
            <a:off x="457200" y="1600200"/>
            <a:ext cx="8229600" cy="4525963"/>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2"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elteks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Titeltekst</a:t>
            </a:r>
          </a:p>
        </p:txBody>
      </p:sp>
      <p:sp>
        <p:nvSpPr>
          <p:cNvPr id="30" name="Hoofdtekst - niveau één…"/>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1"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eltekst"/>
          <p:cNvSpPr txBox="1">
            <a:spLocks noGrp="1"/>
          </p:cNvSpPr>
          <p:nvPr>
            <p:ph type="title"/>
          </p:nvPr>
        </p:nvSpPr>
        <p:spPr>
          <a:xfrm>
            <a:off x="457200" y="274638"/>
            <a:ext cx="8229600" cy="1143001"/>
          </a:xfrm>
          <a:prstGeom prst="rect">
            <a:avLst/>
          </a:prstGeom>
        </p:spPr>
        <p:txBody>
          <a:bodyPr/>
          <a:lstStyle/>
          <a:p>
            <a:r>
              <a:t>Titeltekst</a:t>
            </a:r>
          </a:p>
        </p:txBody>
      </p:sp>
      <p:sp>
        <p:nvSpPr>
          <p:cNvPr id="39" name="Hoofdtekst - niveau één…"/>
          <p:cNvSpPr txBox="1">
            <a:spLocks noGrp="1"/>
          </p:cNvSpPr>
          <p:nvPr>
            <p:ph type="body" sz="quarter"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0"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eltekst"/>
          <p:cNvSpPr txBox="1">
            <a:spLocks noGrp="1"/>
          </p:cNvSpPr>
          <p:nvPr>
            <p:ph type="title"/>
          </p:nvPr>
        </p:nvSpPr>
        <p:spPr>
          <a:xfrm>
            <a:off x="457200" y="274638"/>
            <a:ext cx="8229600" cy="1143001"/>
          </a:xfrm>
          <a:prstGeom prst="rect">
            <a:avLst/>
          </a:prstGeom>
        </p:spPr>
        <p:txBody>
          <a:bodyPr/>
          <a:lstStyle/>
          <a:p>
            <a:r>
              <a:t>Titeltekst</a:t>
            </a:r>
          </a:p>
        </p:txBody>
      </p:sp>
      <p:sp>
        <p:nvSpPr>
          <p:cNvPr id="48" name="Hoofdtekst - niveau één…"/>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0"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eltekst"/>
          <p:cNvSpPr txBox="1">
            <a:spLocks noGrp="1"/>
          </p:cNvSpPr>
          <p:nvPr>
            <p:ph type="title"/>
          </p:nvPr>
        </p:nvSpPr>
        <p:spPr>
          <a:xfrm>
            <a:off x="457200" y="274638"/>
            <a:ext cx="8229600" cy="1143001"/>
          </a:xfrm>
          <a:prstGeom prst="rect">
            <a:avLst/>
          </a:prstGeom>
        </p:spPr>
        <p:txBody>
          <a:bodyPr/>
          <a:lstStyle/>
          <a:p>
            <a:r>
              <a:t>Titeltekst</a:t>
            </a:r>
          </a:p>
        </p:txBody>
      </p:sp>
      <p:sp>
        <p:nvSpPr>
          <p:cNvPr id="58"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elteks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Titeltekst</a:t>
            </a:r>
          </a:p>
        </p:txBody>
      </p:sp>
      <p:sp>
        <p:nvSpPr>
          <p:cNvPr id="73" name="Hoofdtekst - niveau één…"/>
          <p:cNvSpPr txBox="1">
            <a:spLocks noGrp="1"/>
          </p:cNvSpPr>
          <p:nvPr>
            <p:ph type="body" sz="quarter" idx="1"/>
          </p:nvPr>
        </p:nvSpPr>
        <p:spPr>
          <a:xfrm>
            <a:off x="3575050" y="273050"/>
            <a:ext cx="5111750" cy="5853113"/>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74" name="Text Placeholder 3"/>
          <p:cNvSpPr>
            <a:spLocks noGrp="1"/>
          </p:cNvSpPr>
          <p:nvPr>
            <p:ph type="body" sz="quarter" idx="21"/>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5"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elteks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Titeltekst</a:t>
            </a:r>
          </a:p>
        </p:txBody>
      </p:sp>
      <p:sp>
        <p:nvSpPr>
          <p:cNvPr id="83" name="Picture Placeholder 2"/>
          <p:cNvSpPr>
            <a:spLocks noGrp="1"/>
          </p:cNvSpPr>
          <p:nvPr>
            <p:ph type="pic" sz="quarter" idx="21"/>
          </p:nvPr>
        </p:nvSpPr>
        <p:spPr>
          <a:xfrm>
            <a:off x="1792288" y="612775"/>
            <a:ext cx="5486401" cy="4114800"/>
          </a:xfrm>
          <a:prstGeom prst="rect">
            <a:avLst/>
          </a:prstGeom>
        </p:spPr>
        <p:txBody>
          <a:bodyPr lIns="91439" rIns="91439">
            <a:noAutofit/>
          </a:bodyPr>
          <a:lstStyle/>
          <a:p>
            <a:endParaRPr/>
          </a:p>
        </p:txBody>
      </p:sp>
      <p:sp>
        <p:nvSpPr>
          <p:cNvPr id="84" name="Hoofdtekst - niveau één…"/>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85"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eltekst"/>
          <p:cNvSpPr txBox="1">
            <a:spLocks noGrp="1"/>
          </p:cNvSpPr>
          <p:nvPr>
            <p:ph type="title"/>
          </p:nvPr>
        </p:nvSpPr>
        <p:spPr>
          <a:xfrm>
            <a:off x="914400" y="138112"/>
            <a:ext cx="16459200" cy="2262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Titeltekst</a:t>
            </a:r>
          </a:p>
        </p:txBody>
      </p:sp>
      <p:sp>
        <p:nvSpPr>
          <p:cNvPr id="3" name="Hoofdtekst - niveau één…"/>
          <p:cNvSpPr txBox="1">
            <a:spLocks noGrp="1"/>
          </p:cNvSpPr>
          <p:nvPr>
            <p:ph type="body" idx="1"/>
          </p:nvPr>
        </p:nvSpPr>
        <p:spPr>
          <a:xfrm>
            <a:off x="914400" y="2400300"/>
            <a:ext cx="16459200" cy="7886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 name="Dianummer"/>
          <p:cNvSpPr txBox="1">
            <a:spLocks noGrp="1"/>
          </p:cNvSpPr>
          <p:nvPr>
            <p:ph type="sldNum" sz="quarter" idx="2"/>
          </p:nvPr>
        </p:nvSpPr>
        <p:spPr>
          <a:xfrm>
            <a:off x="8428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tif"/><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t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video" Target="https://www.youtube.com/embed/7F0ibf38An4?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4" name="TextBox 16"/>
          <p:cNvSpPr txBox="1"/>
          <p:nvPr/>
        </p:nvSpPr>
        <p:spPr>
          <a:xfrm>
            <a:off x="1524000" y="3144391"/>
            <a:ext cx="15087600" cy="1591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ts val="6400"/>
              </a:lnSpc>
              <a:defRPr sz="6000" b="1">
                <a:solidFill>
                  <a:srgbClr val="2A607A"/>
                </a:solidFill>
                <a:latin typeface="Open Sans"/>
                <a:ea typeface="Open Sans"/>
                <a:cs typeface="Open Sans"/>
                <a:sym typeface="Open Sans"/>
              </a:defRPr>
            </a:pPr>
            <a:r>
              <a:rPr dirty="0"/>
              <a:t>BIJEENKOMST KRACHTIGE BASISZORG</a:t>
            </a:r>
          </a:p>
          <a:p>
            <a:pPr>
              <a:lnSpc>
                <a:spcPts val="6400"/>
              </a:lnSpc>
              <a:defRPr sz="4400" b="1">
                <a:solidFill>
                  <a:srgbClr val="F4AA06"/>
                </a:solidFill>
                <a:latin typeface="Open Sans Bold"/>
                <a:ea typeface="Open Sans Bold"/>
                <a:cs typeface="Open Sans Bold"/>
                <a:sym typeface="Open Sans Bold"/>
              </a:defRPr>
            </a:pPr>
            <a:r>
              <a:rPr dirty="0"/>
              <a:t>DONDERDAG 1 DECEMBER 202</a:t>
            </a:r>
            <a:r>
              <a:rPr lang="nl-NL" dirty="0"/>
              <a:t>2</a:t>
            </a:r>
            <a:endParaRPr dirty="0"/>
          </a:p>
        </p:txBody>
      </p:sp>
      <p:sp>
        <p:nvSpPr>
          <p:cNvPr id="135" name="TextBox 17"/>
          <p:cNvSpPr txBox="1"/>
          <p:nvPr/>
        </p:nvSpPr>
        <p:spPr>
          <a:xfrm>
            <a:off x="11861799" y="5983308"/>
            <a:ext cx="2758986" cy="1591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6400"/>
              </a:lnSpc>
              <a:defRPr sz="4400" b="1" spc="-215">
                <a:solidFill>
                  <a:srgbClr val="FFFFFF"/>
                </a:solidFill>
                <a:latin typeface="Open Sans Bold"/>
                <a:ea typeface="Open Sans Bold"/>
                <a:cs typeface="Open Sans Bold"/>
                <a:sym typeface="Open Sans Bold"/>
              </a:defRPr>
            </a:lvl1pPr>
          </a:lstStyle>
          <a:p>
            <a:r>
              <a:rPr dirty="0"/>
              <a:t>Workshop  </a:t>
            </a:r>
            <a:r>
              <a:rPr dirty="0" err="1"/>
              <a:t>geldstress</a:t>
            </a:r>
            <a:endParaRPr dirty="0"/>
          </a:p>
        </p:txBody>
      </p:sp>
      <p:pic>
        <p:nvPicPr>
          <p:cNvPr id="136" name="Afbeelding 17" descr="Afbeelding 17"/>
          <p:cNvPicPr>
            <a:picLocks noChangeAspect="1"/>
          </p:cNvPicPr>
          <p:nvPr/>
        </p:nvPicPr>
        <p:blipFill>
          <a:blip r:embed="rId4"/>
          <a:stretch>
            <a:fillRect/>
          </a:stretch>
        </p:blipFill>
        <p:spPr>
          <a:xfrm>
            <a:off x="152400" y="190500"/>
            <a:ext cx="2052229" cy="910752"/>
          </a:xfrm>
          <a:prstGeom prst="rect">
            <a:avLst/>
          </a:prstGeom>
          <a:ln w="12700">
            <a:miter lim="400000"/>
          </a:ln>
        </p:spPr>
      </p:pic>
      <p:pic>
        <p:nvPicPr>
          <p:cNvPr id="137" name="Afbeelding 2" descr="Afbeelding 2"/>
          <p:cNvPicPr>
            <a:picLocks noChangeAspect="1"/>
          </p:cNvPicPr>
          <p:nvPr/>
        </p:nvPicPr>
        <p:blipFill>
          <a:blip r:embed="rId5"/>
          <a:stretch>
            <a:fillRect/>
          </a:stretch>
        </p:blipFill>
        <p:spPr>
          <a:xfrm>
            <a:off x="4976398" y="5047099"/>
            <a:ext cx="3001207" cy="1488599"/>
          </a:xfrm>
          <a:prstGeom prst="rect">
            <a:avLst/>
          </a:prstGeom>
          <a:ln w="12700">
            <a:miter lim="400000"/>
          </a:ln>
        </p:spPr>
      </p:pic>
      <p:pic>
        <p:nvPicPr>
          <p:cNvPr id="138" name="Afbeelding" descr="Afbeelding"/>
          <p:cNvPicPr>
            <a:picLocks noChangeAspect="1"/>
          </p:cNvPicPr>
          <p:nvPr/>
        </p:nvPicPr>
        <p:blipFill>
          <a:blip r:embed="rId6"/>
          <a:stretch>
            <a:fillRect/>
          </a:stretch>
        </p:blipFill>
        <p:spPr>
          <a:xfrm>
            <a:off x="1524000" y="5047099"/>
            <a:ext cx="3001207" cy="1007911"/>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Afbeelding" descr="Afbeelding"/>
          <p:cNvPicPr>
            <a:picLocks noChangeAspect="1"/>
          </p:cNvPicPr>
          <p:nvPr/>
        </p:nvPicPr>
        <p:blipFill>
          <a:blip r:embed="rId2"/>
          <a:stretch>
            <a:fillRect/>
          </a:stretch>
        </p:blipFill>
        <p:spPr>
          <a:xfrm>
            <a:off x="0" y="0"/>
            <a:ext cx="18288000" cy="102870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Noordwest: stress en schulden…"/>
          <p:cNvSpPr txBox="1"/>
          <p:nvPr/>
        </p:nvSpPr>
        <p:spPr>
          <a:xfrm>
            <a:off x="-938089" y="3622158"/>
            <a:ext cx="16470006" cy="60480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marL="3181683" lvl="5" indent="-641683" defTabSz="1437395">
              <a:buSzPct val="100000"/>
              <a:buAutoNum type="arabicPeriod"/>
              <a:defRPr sz="4800">
                <a:solidFill>
                  <a:srgbClr val="48464F"/>
                </a:solidFill>
                <a:latin typeface="Open Sans"/>
                <a:ea typeface="Open Sans"/>
                <a:cs typeface="Open Sans"/>
                <a:sym typeface="Open Sans"/>
              </a:defRPr>
            </a:pPr>
            <a:r>
              <a:rPr dirty="0" err="1"/>
              <a:t>Voeg</a:t>
            </a:r>
            <a:r>
              <a:rPr dirty="0"/>
              <a:t> </a:t>
            </a:r>
            <a:r>
              <a:rPr dirty="0" err="1"/>
              <a:t>niet</a:t>
            </a:r>
            <a:r>
              <a:rPr dirty="0"/>
              <a:t> (</a:t>
            </a:r>
            <a:r>
              <a:rPr dirty="0" err="1"/>
              <a:t>nog</a:t>
            </a:r>
            <a:r>
              <a:rPr dirty="0"/>
              <a:t> </a:t>
            </a:r>
            <a:r>
              <a:rPr dirty="0" err="1"/>
              <a:t>meer</a:t>
            </a:r>
            <a:r>
              <a:rPr dirty="0"/>
              <a:t>) stress toe</a:t>
            </a:r>
          </a:p>
          <a:p>
            <a:pPr marL="3181683" lvl="5" indent="-641683" defTabSz="1437395">
              <a:buSzPct val="100000"/>
              <a:buAutoNum type="arabicPeriod"/>
              <a:defRPr sz="4800">
                <a:solidFill>
                  <a:srgbClr val="48464F"/>
                </a:solidFill>
                <a:latin typeface="Open Sans"/>
                <a:ea typeface="Open Sans"/>
                <a:cs typeface="Open Sans"/>
                <a:sym typeface="Open Sans"/>
              </a:defRPr>
            </a:pPr>
            <a:r>
              <a:rPr dirty="0" err="1"/>
              <a:t>Signaleren</a:t>
            </a:r>
            <a:r>
              <a:rPr dirty="0"/>
              <a:t> </a:t>
            </a:r>
            <a:r>
              <a:rPr dirty="0" err="1"/>
              <a:t>en</a:t>
            </a:r>
            <a:r>
              <a:rPr dirty="0"/>
              <a:t> </a:t>
            </a:r>
            <a:r>
              <a:rPr dirty="0" err="1"/>
              <a:t>benoemen</a:t>
            </a:r>
            <a:r>
              <a:rPr dirty="0"/>
              <a:t> van stress</a:t>
            </a:r>
          </a:p>
          <a:p>
            <a:pPr marL="3181683" lvl="5" indent="-641683" defTabSz="1437395">
              <a:buSzPct val="100000"/>
              <a:buAutoNum type="arabicPeriod"/>
              <a:defRPr sz="4800">
                <a:solidFill>
                  <a:srgbClr val="48464F"/>
                </a:solidFill>
                <a:latin typeface="Open Sans"/>
                <a:ea typeface="Open Sans"/>
                <a:cs typeface="Open Sans"/>
                <a:sym typeface="Open Sans"/>
              </a:defRPr>
            </a:pPr>
            <a:r>
              <a:rPr dirty="0"/>
              <a:t>Psycho </a:t>
            </a:r>
            <a:r>
              <a:rPr dirty="0" err="1"/>
              <a:t>educatie</a:t>
            </a:r>
            <a:r>
              <a:rPr dirty="0"/>
              <a:t> </a:t>
            </a:r>
            <a:r>
              <a:rPr dirty="0" err="1"/>
              <a:t>geven</a:t>
            </a:r>
            <a:r>
              <a:rPr dirty="0"/>
              <a:t> over stress</a:t>
            </a:r>
          </a:p>
          <a:p>
            <a:pPr marL="3181683" lvl="5" indent="-641683" defTabSz="1437395">
              <a:buSzPct val="100000"/>
              <a:buAutoNum type="arabicPeriod"/>
              <a:defRPr sz="4800">
                <a:solidFill>
                  <a:srgbClr val="48464F"/>
                </a:solidFill>
                <a:latin typeface="Open Sans"/>
                <a:ea typeface="Open Sans"/>
                <a:cs typeface="Open Sans"/>
                <a:sym typeface="Open Sans"/>
              </a:defRPr>
            </a:pPr>
            <a:r>
              <a:rPr dirty="0" err="1"/>
              <a:t>Oorzaken</a:t>
            </a:r>
            <a:r>
              <a:rPr dirty="0"/>
              <a:t> van stress </a:t>
            </a:r>
            <a:r>
              <a:rPr dirty="0" err="1"/>
              <a:t>achterhalen</a:t>
            </a:r>
            <a:endParaRPr dirty="0"/>
          </a:p>
          <a:p>
            <a:pPr marL="3181683" lvl="5" indent="-641683" defTabSz="1437395">
              <a:buSzPct val="100000"/>
              <a:buAutoNum type="arabicPeriod"/>
              <a:defRPr sz="4800">
                <a:solidFill>
                  <a:srgbClr val="48464F"/>
                </a:solidFill>
                <a:latin typeface="Open Sans"/>
                <a:ea typeface="Open Sans"/>
                <a:cs typeface="Open Sans"/>
                <a:sym typeface="Open Sans"/>
              </a:defRPr>
            </a:pPr>
            <a:r>
              <a:rPr dirty="0" err="1"/>
              <a:t>Samenwerken</a:t>
            </a:r>
            <a:r>
              <a:rPr dirty="0"/>
              <a:t> in de </a:t>
            </a:r>
            <a:r>
              <a:rPr dirty="0" err="1"/>
              <a:t>wijk</a:t>
            </a:r>
            <a:r>
              <a:rPr dirty="0"/>
              <a:t> </a:t>
            </a:r>
            <a:r>
              <a:rPr dirty="0" err="1"/>
              <a:t>en</a:t>
            </a:r>
            <a:r>
              <a:rPr dirty="0"/>
              <a:t> </a:t>
            </a:r>
            <a:r>
              <a:rPr dirty="0" err="1"/>
              <a:t>praktijk</a:t>
            </a:r>
            <a:endParaRPr dirty="0"/>
          </a:p>
          <a:p>
            <a:pPr marL="3181683" lvl="5" indent="-641683" defTabSz="1437395">
              <a:buSzPct val="100000"/>
              <a:buAutoNum type="arabicPeriod"/>
              <a:defRPr sz="4800">
                <a:solidFill>
                  <a:srgbClr val="48464F"/>
                </a:solidFill>
                <a:latin typeface="Open Sans"/>
                <a:ea typeface="Open Sans"/>
                <a:cs typeface="Open Sans"/>
                <a:sym typeface="Open Sans"/>
              </a:defRPr>
            </a:pPr>
            <a:r>
              <a:rPr dirty="0" err="1"/>
              <a:t>Verwijzen</a:t>
            </a:r>
            <a:r>
              <a:rPr dirty="0"/>
              <a:t> </a:t>
            </a:r>
            <a:r>
              <a:rPr dirty="0" err="1"/>
              <a:t>naar</a:t>
            </a:r>
            <a:r>
              <a:rPr dirty="0"/>
              <a:t> stress </a:t>
            </a:r>
            <a:r>
              <a:rPr dirty="0" err="1"/>
              <a:t>verminderende</a:t>
            </a:r>
            <a:r>
              <a:rPr dirty="0"/>
              <a:t> </a:t>
            </a:r>
            <a:r>
              <a:rPr dirty="0" err="1"/>
              <a:t>activiteiten</a:t>
            </a:r>
            <a:endParaRPr dirty="0"/>
          </a:p>
        </p:txBody>
      </p:sp>
      <p:pic>
        <p:nvPicPr>
          <p:cNvPr id="174" name="Afbeelding" descr="Afbeelding"/>
          <p:cNvPicPr>
            <a:picLocks noChangeAspect="1"/>
          </p:cNvPicPr>
          <p:nvPr/>
        </p:nvPicPr>
        <p:blipFill>
          <a:blip r:embed="rId2"/>
          <a:stretch>
            <a:fillRect/>
          </a:stretch>
        </p:blipFill>
        <p:spPr>
          <a:xfrm>
            <a:off x="12503308" y="1935035"/>
            <a:ext cx="5561166" cy="3974622"/>
          </a:xfrm>
          <a:prstGeom prst="rect">
            <a:avLst/>
          </a:prstGeom>
          <a:ln w="12700">
            <a:miter lim="400000"/>
          </a:ln>
        </p:spPr>
      </p:pic>
      <p:sp>
        <p:nvSpPr>
          <p:cNvPr id="175" name="TextBox 4"/>
          <p:cNvSpPr txBox="1"/>
          <p:nvPr/>
        </p:nvSpPr>
        <p:spPr>
          <a:xfrm>
            <a:off x="1498735" y="1145099"/>
            <a:ext cx="14033182" cy="15798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ts val="6400"/>
              </a:lnSpc>
              <a:defRPr sz="5400" b="1" spc="-209">
                <a:solidFill>
                  <a:srgbClr val="2A607A"/>
                </a:solidFill>
                <a:latin typeface="Open Sans Bold"/>
                <a:ea typeface="Open Sans Bold"/>
                <a:cs typeface="Open Sans Bold"/>
                <a:sym typeface="Open Sans Bold"/>
              </a:defRPr>
            </a:pPr>
            <a:r>
              <a:rPr dirty="0"/>
              <a:t>Wat </a:t>
            </a:r>
            <a:r>
              <a:rPr dirty="0" err="1"/>
              <a:t>heeft</a:t>
            </a:r>
            <a:r>
              <a:rPr dirty="0"/>
              <a:t> </a:t>
            </a:r>
            <a:r>
              <a:rPr dirty="0" err="1"/>
              <a:t>iemand</a:t>
            </a:r>
            <a:r>
              <a:rPr dirty="0"/>
              <a:t> met stress </a:t>
            </a:r>
            <a:r>
              <a:rPr dirty="0" err="1"/>
              <a:t>nodig</a:t>
            </a:r>
            <a:r>
              <a:rPr dirty="0"/>
              <a:t>?</a:t>
            </a:r>
          </a:p>
          <a:p>
            <a:pPr>
              <a:lnSpc>
                <a:spcPts val="6400"/>
              </a:lnSpc>
              <a:defRPr sz="4000" b="1" spc="-215">
                <a:solidFill>
                  <a:srgbClr val="F4AA06"/>
                </a:solidFill>
                <a:latin typeface="Open Sans Bold"/>
                <a:ea typeface="Open Sans Bold"/>
                <a:cs typeface="Open Sans Bold"/>
                <a:sym typeface="Open Sans Bold"/>
              </a:defRPr>
            </a:pPr>
            <a:r>
              <a:rPr dirty="0"/>
              <a:t>Tips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ijdelijke aanduiding voor tekst 3"/>
          <p:cNvSpPr txBox="1">
            <a:spLocks noGrp="1"/>
          </p:cNvSpPr>
          <p:nvPr>
            <p:ph type="body" sz="half" idx="1"/>
          </p:nvPr>
        </p:nvSpPr>
        <p:spPr>
          <a:xfrm>
            <a:off x="3461553" y="3415308"/>
            <a:ext cx="12311847" cy="5400600"/>
          </a:xfrm>
          <a:prstGeom prst="rect">
            <a:avLst/>
          </a:prstGeom>
        </p:spPr>
        <p:txBody>
          <a:bodyPr>
            <a:normAutofit fontScale="85000" lnSpcReduction="20000"/>
          </a:bodyPr>
          <a:lstStyle/>
          <a:p>
            <a:pPr marL="0" indent="0">
              <a:lnSpc>
                <a:spcPct val="115000"/>
              </a:lnSpc>
              <a:spcBef>
                <a:spcPts val="800"/>
              </a:spcBef>
              <a:buSzTx/>
              <a:buNone/>
              <a:defRPr sz="3600">
                <a:latin typeface="Arial"/>
                <a:ea typeface="Arial"/>
                <a:cs typeface="Arial"/>
                <a:sym typeface="Arial"/>
              </a:defRPr>
            </a:pPr>
            <a:r>
              <a:rPr dirty="0"/>
              <a:t>1. </a:t>
            </a:r>
            <a:r>
              <a:rPr sz="4800" dirty="0" err="1">
                <a:latin typeface="Open Sans" panose="020B0606030504020204" pitchFamily="34" charset="0"/>
                <a:ea typeface="Open Sans" panose="020B0606030504020204" pitchFamily="34" charset="0"/>
                <a:cs typeface="Open Sans" panose="020B0606030504020204" pitchFamily="34" charset="0"/>
              </a:rPr>
              <a:t>Persoonsgericht</a:t>
            </a:r>
            <a:r>
              <a:rPr sz="4800" dirty="0">
                <a:latin typeface="Open Sans" panose="020B0606030504020204" pitchFamily="34" charset="0"/>
                <a:ea typeface="Open Sans" panose="020B0606030504020204" pitchFamily="34" charset="0"/>
                <a:cs typeface="Open Sans" panose="020B0606030504020204" pitchFamily="34" charset="0"/>
              </a:rPr>
              <a:t>:</a:t>
            </a:r>
          </a:p>
          <a:p>
            <a:pPr marL="571500" indent="-571500">
              <a:lnSpc>
                <a:spcPct val="115000"/>
              </a:lnSpc>
              <a:spcBef>
                <a:spcPts val="800"/>
              </a:spcBef>
              <a:defRPr sz="3600">
                <a:latin typeface="Arial"/>
                <a:ea typeface="Arial"/>
                <a:cs typeface="Arial"/>
                <a:sym typeface="Arial"/>
              </a:defRPr>
            </a:pPr>
            <a:r>
              <a:rPr sz="4800" dirty="0" err="1">
                <a:latin typeface="Open Sans" panose="020B0606030504020204" pitchFamily="34" charset="0"/>
                <a:ea typeface="Open Sans" panose="020B0606030504020204" pitchFamily="34" charset="0"/>
                <a:cs typeface="Open Sans" panose="020B0606030504020204" pitchFamily="34" charset="0"/>
              </a:rPr>
              <a:t>Vragen</a:t>
            </a:r>
            <a:r>
              <a:rPr sz="4800" dirty="0">
                <a:latin typeface="Open Sans" panose="020B0606030504020204" pitchFamily="34" charset="0"/>
                <a:ea typeface="Open Sans" panose="020B0606030504020204" pitchFamily="34" charset="0"/>
                <a:cs typeface="Open Sans" panose="020B0606030504020204" pitchFamily="34" charset="0"/>
              </a:rPr>
              <a:t> </a:t>
            </a:r>
            <a:r>
              <a:rPr sz="4800" dirty="0" err="1">
                <a:latin typeface="Open Sans" panose="020B0606030504020204" pitchFamily="34" charset="0"/>
                <a:ea typeface="Open Sans" panose="020B0606030504020204" pitchFamily="34" charset="0"/>
                <a:cs typeface="Open Sans" panose="020B0606030504020204" pitchFamily="34" charset="0"/>
              </a:rPr>
              <a:t>en</a:t>
            </a:r>
            <a:r>
              <a:rPr sz="4800" dirty="0">
                <a:latin typeface="Open Sans" panose="020B0606030504020204" pitchFamily="34" charset="0"/>
                <a:ea typeface="Open Sans" panose="020B0606030504020204" pitchFamily="34" charset="0"/>
                <a:cs typeface="Open Sans" panose="020B0606030504020204" pitchFamily="34" charset="0"/>
              </a:rPr>
              <a:t> </a:t>
            </a:r>
            <a:r>
              <a:rPr sz="4800" dirty="0" err="1">
                <a:latin typeface="Open Sans" panose="020B0606030504020204" pitchFamily="34" charset="0"/>
                <a:ea typeface="Open Sans" panose="020B0606030504020204" pitchFamily="34" charset="0"/>
                <a:cs typeface="Open Sans" panose="020B0606030504020204" pitchFamily="34" charset="0"/>
              </a:rPr>
              <a:t>problemen</a:t>
            </a:r>
            <a:r>
              <a:rPr sz="4800" dirty="0">
                <a:latin typeface="Open Sans" panose="020B0606030504020204" pitchFamily="34" charset="0"/>
                <a:ea typeface="Open Sans" panose="020B0606030504020204" pitchFamily="34" charset="0"/>
                <a:cs typeface="Open Sans" panose="020B0606030504020204" pitchFamily="34" charset="0"/>
              </a:rPr>
              <a:t> van </a:t>
            </a:r>
            <a:r>
              <a:rPr sz="4800" dirty="0" err="1">
                <a:latin typeface="Open Sans" panose="020B0606030504020204" pitchFamily="34" charset="0"/>
                <a:ea typeface="Open Sans" panose="020B0606030504020204" pitchFamily="34" charset="0"/>
                <a:cs typeface="Open Sans" panose="020B0606030504020204" pitchFamily="34" charset="0"/>
              </a:rPr>
              <a:t>een</a:t>
            </a:r>
            <a:r>
              <a:rPr sz="4800" dirty="0">
                <a:latin typeface="Open Sans" panose="020B0606030504020204" pitchFamily="34" charset="0"/>
                <a:ea typeface="Open Sans" panose="020B0606030504020204" pitchFamily="34" charset="0"/>
                <a:cs typeface="Open Sans" panose="020B0606030504020204" pitchFamily="34" charset="0"/>
              </a:rPr>
              <a:t> </a:t>
            </a:r>
            <a:r>
              <a:rPr sz="4800" dirty="0" err="1">
                <a:latin typeface="Open Sans" panose="020B0606030504020204" pitchFamily="34" charset="0"/>
                <a:ea typeface="Open Sans" panose="020B0606030504020204" pitchFamily="34" charset="0"/>
                <a:cs typeface="Open Sans" panose="020B0606030504020204" pitchFamily="34" charset="0"/>
              </a:rPr>
              <a:t>patiënt</a:t>
            </a:r>
            <a:r>
              <a:rPr sz="4800" dirty="0">
                <a:latin typeface="Open Sans" panose="020B0606030504020204" pitchFamily="34" charset="0"/>
                <a:ea typeface="Open Sans" panose="020B0606030504020204" pitchFamily="34" charset="0"/>
                <a:cs typeface="Open Sans" panose="020B0606030504020204" pitchFamily="34" charset="0"/>
              </a:rPr>
              <a:t>/</a:t>
            </a:r>
            <a:r>
              <a:rPr sz="4800" dirty="0" err="1">
                <a:latin typeface="Open Sans" panose="020B0606030504020204" pitchFamily="34" charset="0"/>
                <a:ea typeface="Open Sans" panose="020B0606030504020204" pitchFamily="34" charset="0"/>
                <a:cs typeface="Open Sans" panose="020B0606030504020204" pitchFamily="34" charset="0"/>
              </a:rPr>
              <a:t>cliënt</a:t>
            </a:r>
            <a:r>
              <a:rPr sz="4800" dirty="0">
                <a:latin typeface="Open Sans" panose="020B0606030504020204" pitchFamily="34" charset="0"/>
                <a:ea typeface="Open Sans" panose="020B0606030504020204" pitchFamily="34" charset="0"/>
                <a:cs typeface="Open Sans" panose="020B0606030504020204" pitchFamily="34" charset="0"/>
              </a:rPr>
              <a:t> </a:t>
            </a:r>
            <a:r>
              <a:rPr sz="4800" dirty="0" err="1">
                <a:latin typeface="Open Sans" panose="020B0606030504020204" pitchFamily="34" charset="0"/>
                <a:ea typeface="Open Sans" panose="020B0606030504020204" pitchFamily="34" charset="0"/>
                <a:cs typeface="Open Sans" panose="020B0606030504020204" pitchFamily="34" charset="0"/>
              </a:rPr>
              <a:t>zijn</a:t>
            </a:r>
            <a:r>
              <a:rPr sz="4800" dirty="0">
                <a:latin typeface="Open Sans" panose="020B0606030504020204" pitchFamily="34" charset="0"/>
                <a:ea typeface="Open Sans" panose="020B0606030504020204" pitchFamily="34" charset="0"/>
                <a:cs typeface="Open Sans" panose="020B0606030504020204" pitchFamily="34" charset="0"/>
              </a:rPr>
              <a:t> complex;</a:t>
            </a:r>
          </a:p>
          <a:p>
            <a:pPr marL="571500" indent="-571500">
              <a:lnSpc>
                <a:spcPct val="115000"/>
              </a:lnSpc>
              <a:spcBef>
                <a:spcPts val="800"/>
              </a:spcBef>
              <a:defRPr sz="3600">
                <a:latin typeface="Arial"/>
                <a:ea typeface="Arial"/>
                <a:cs typeface="Arial"/>
                <a:sym typeface="Arial"/>
              </a:defRPr>
            </a:pPr>
            <a:r>
              <a:rPr sz="4800" dirty="0" err="1">
                <a:latin typeface="Open Sans" panose="020B0606030504020204" pitchFamily="34" charset="0"/>
                <a:ea typeface="Open Sans" panose="020B0606030504020204" pitchFamily="34" charset="0"/>
                <a:cs typeface="Open Sans" panose="020B0606030504020204" pitchFamily="34" charset="0"/>
              </a:rPr>
              <a:t>bevinden</a:t>
            </a:r>
            <a:r>
              <a:rPr sz="4800" dirty="0">
                <a:latin typeface="Open Sans" panose="020B0606030504020204" pitchFamily="34" charset="0"/>
                <a:ea typeface="Open Sans" panose="020B0606030504020204" pitchFamily="34" charset="0"/>
                <a:cs typeface="Open Sans" panose="020B0606030504020204" pitchFamily="34" charset="0"/>
              </a:rPr>
              <a:t> </a:t>
            </a:r>
            <a:r>
              <a:rPr sz="4800" dirty="0" err="1">
                <a:latin typeface="Open Sans" panose="020B0606030504020204" pitchFamily="34" charset="0"/>
                <a:ea typeface="Open Sans" panose="020B0606030504020204" pitchFamily="34" charset="0"/>
                <a:cs typeface="Open Sans" panose="020B0606030504020204" pitchFamily="34" charset="0"/>
              </a:rPr>
              <a:t>zich</a:t>
            </a:r>
            <a:r>
              <a:rPr sz="4800" dirty="0">
                <a:latin typeface="Open Sans" panose="020B0606030504020204" pitchFamily="34" charset="0"/>
                <a:ea typeface="Open Sans" panose="020B0606030504020204" pitchFamily="34" charset="0"/>
                <a:cs typeface="Open Sans" panose="020B0606030504020204" pitchFamily="34" charset="0"/>
              </a:rPr>
              <a:t> in de </a:t>
            </a:r>
            <a:r>
              <a:rPr sz="4800" dirty="0" err="1">
                <a:latin typeface="Open Sans" panose="020B0606030504020204" pitchFamily="34" charset="0"/>
                <a:ea typeface="Open Sans" panose="020B0606030504020204" pitchFamily="34" charset="0"/>
                <a:cs typeface="Open Sans" panose="020B0606030504020204" pitchFamily="34" charset="0"/>
              </a:rPr>
              <a:t>leefwereld</a:t>
            </a:r>
            <a:r>
              <a:rPr sz="4800" dirty="0">
                <a:latin typeface="Open Sans" panose="020B0606030504020204" pitchFamily="34" charset="0"/>
                <a:ea typeface="Open Sans" panose="020B0606030504020204" pitchFamily="34" charset="0"/>
                <a:cs typeface="Open Sans" panose="020B0606030504020204" pitchFamily="34" charset="0"/>
              </a:rPr>
              <a:t> van </a:t>
            </a:r>
            <a:r>
              <a:rPr sz="4800" dirty="0" err="1">
                <a:latin typeface="Open Sans" panose="020B0606030504020204" pitchFamily="34" charset="0"/>
                <a:ea typeface="Open Sans" panose="020B0606030504020204" pitchFamily="34" charset="0"/>
                <a:cs typeface="Open Sans" panose="020B0606030504020204" pitchFamily="34" charset="0"/>
              </a:rPr>
              <a:t>een</a:t>
            </a:r>
            <a:r>
              <a:rPr sz="4800" dirty="0">
                <a:latin typeface="Open Sans" panose="020B0606030504020204" pitchFamily="34" charset="0"/>
                <a:ea typeface="Open Sans" panose="020B0606030504020204" pitchFamily="34" charset="0"/>
                <a:cs typeface="Open Sans" panose="020B0606030504020204" pitchFamily="34" charset="0"/>
              </a:rPr>
              <a:t> </a:t>
            </a:r>
            <a:r>
              <a:rPr sz="4800" dirty="0" err="1">
                <a:latin typeface="Open Sans" panose="020B0606030504020204" pitchFamily="34" charset="0"/>
                <a:ea typeface="Open Sans" panose="020B0606030504020204" pitchFamily="34" charset="0"/>
                <a:cs typeface="Open Sans" panose="020B0606030504020204" pitchFamily="34" charset="0"/>
              </a:rPr>
              <a:t>patiënt</a:t>
            </a:r>
            <a:r>
              <a:rPr sz="4800" dirty="0">
                <a:latin typeface="Open Sans" panose="020B0606030504020204" pitchFamily="34" charset="0"/>
                <a:ea typeface="Open Sans" panose="020B0606030504020204" pitchFamily="34" charset="0"/>
                <a:cs typeface="Open Sans" panose="020B0606030504020204" pitchFamily="34" charset="0"/>
              </a:rPr>
              <a:t>/</a:t>
            </a:r>
            <a:r>
              <a:rPr sz="4800" dirty="0" err="1">
                <a:latin typeface="Open Sans" panose="020B0606030504020204" pitchFamily="34" charset="0"/>
                <a:ea typeface="Open Sans" panose="020B0606030504020204" pitchFamily="34" charset="0"/>
                <a:cs typeface="Open Sans" panose="020B0606030504020204" pitchFamily="34" charset="0"/>
              </a:rPr>
              <a:t>cliënt</a:t>
            </a:r>
            <a:r>
              <a:rPr sz="4800" dirty="0">
                <a:latin typeface="Open Sans" panose="020B0606030504020204" pitchFamily="34" charset="0"/>
                <a:ea typeface="Open Sans" panose="020B0606030504020204" pitchFamily="34" charset="0"/>
                <a:cs typeface="Open Sans" panose="020B0606030504020204" pitchFamily="34" charset="0"/>
              </a:rPr>
              <a:t>.</a:t>
            </a:r>
          </a:p>
          <a:p>
            <a:pPr>
              <a:lnSpc>
                <a:spcPct val="115000"/>
              </a:lnSpc>
              <a:spcBef>
                <a:spcPts val="300"/>
              </a:spcBef>
              <a:buFontTx/>
              <a:buAutoNum type="arabicPeriod"/>
              <a:defRPr sz="3600">
                <a:latin typeface="Arial"/>
                <a:ea typeface="Arial"/>
                <a:cs typeface="Arial"/>
                <a:sym typeface="Arial"/>
              </a:defRPr>
            </a:pPr>
            <a:endParaRPr sz="48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15000"/>
              </a:lnSpc>
              <a:spcBef>
                <a:spcPts val="800"/>
              </a:spcBef>
              <a:buSzTx/>
              <a:buNone/>
              <a:defRPr sz="3600">
                <a:latin typeface="Arial"/>
                <a:ea typeface="Arial"/>
                <a:cs typeface="Arial"/>
                <a:sym typeface="Arial"/>
              </a:defRPr>
            </a:pPr>
            <a:r>
              <a:rPr sz="4800" dirty="0">
                <a:latin typeface="Open Sans" panose="020B0606030504020204" pitchFamily="34" charset="0"/>
                <a:ea typeface="Open Sans" panose="020B0606030504020204" pitchFamily="34" charset="0"/>
                <a:cs typeface="Open Sans" panose="020B0606030504020204" pitchFamily="34" charset="0"/>
              </a:rPr>
              <a:t>2. </a:t>
            </a:r>
            <a:r>
              <a:rPr sz="4800" dirty="0" err="1">
                <a:latin typeface="Open Sans" panose="020B0606030504020204" pitchFamily="34" charset="0"/>
                <a:ea typeface="Open Sans" panose="020B0606030504020204" pitchFamily="34" charset="0"/>
                <a:cs typeface="Open Sans" panose="020B0606030504020204" pitchFamily="34" charset="0"/>
              </a:rPr>
              <a:t>Integrale</a:t>
            </a:r>
            <a:r>
              <a:rPr sz="4800" dirty="0">
                <a:latin typeface="Open Sans" panose="020B0606030504020204" pitchFamily="34" charset="0"/>
                <a:ea typeface="Open Sans" panose="020B0606030504020204" pitchFamily="34" charset="0"/>
                <a:cs typeface="Open Sans" panose="020B0606030504020204" pitchFamily="34" charset="0"/>
              </a:rPr>
              <a:t> </a:t>
            </a:r>
            <a:r>
              <a:rPr sz="4800" dirty="0" err="1">
                <a:latin typeface="Open Sans" panose="020B0606030504020204" pitchFamily="34" charset="0"/>
                <a:ea typeface="Open Sans" panose="020B0606030504020204" pitchFamily="34" charset="0"/>
                <a:cs typeface="Open Sans" panose="020B0606030504020204" pitchFamily="34" charset="0"/>
              </a:rPr>
              <a:t>samenwerking</a:t>
            </a:r>
            <a:r>
              <a:rPr sz="4800" dirty="0">
                <a:latin typeface="Open Sans" panose="020B0606030504020204" pitchFamily="34" charset="0"/>
                <a:ea typeface="Open Sans" panose="020B0606030504020204" pitchFamily="34" charset="0"/>
                <a:cs typeface="Open Sans" panose="020B0606030504020204" pitchFamily="34" charset="0"/>
              </a:rPr>
              <a:t>: </a:t>
            </a:r>
          </a:p>
          <a:p>
            <a:pPr marL="571500" indent="-571500">
              <a:lnSpc>
                <a:spcPct val="115000"/>
              </a:lnSpc>
              <a:spcBef>
                <a:spcPts val="800"/>
              </a:spcBef>
              <a:defRPr sz="3600">
                <a:latin typeface="Arial"/>
                <a:ea typeface="Arial"/>
                <a:cs typeface="Arial"/>
                <a:sym typeface="Arial"/>
              </a:defRPr>
            </a:pPr>
            <a:r>
              <a:rPr sz="4800" dirty="0">
                <a:latin typeface="Open Sans" panose="020B0606030504020204" pitchFamily="34" charset="0"/>
                <a:ea typeface="Open Sans" panose="020B0606030504020204" pitchFamily="34" charset="0"/>
                <a:cs typeface="Open Sans" panose="020B0606030504020204" pitchFamily="34" charset="0"/>
              </a:rPr>
              <a:t>De basis is de </a:t>
            </a:r>
            <a:r>
              <a:rPr sz="4800" dirty="0" err="1">
                <a:latin typeface="Open Sans" panose="020B0606030504020204" pitchFamily="34" charset="0"/>
                <a:ea typeface="Open Sans" panose="020B0606030504020204" pitchFamily="34" charset="0"/>
                <a:cs typeface="Open Sans" panose="020B0606030504020204" pitchFamily="34" charset="0"/>
              </a:rPr>
              <a:t>samenwerking</a:t>
            </a:r>
            <a:r>
              <a:rPr sz="4800" dirty="0">
                <a:latin typeface="Open Sans" panose="020B0606030504020204" pitchFamily="34" charset="0"/>
                <a:ea typeface="Open Sans" panose="020B0606030504020204" pitchFamily="34" charset="0"/>
                <a:cs typeface="Open Sans" panose="020B0606030504020204" pitchFamily="34" charset="0"/>
              </a:rPr>
              <a:t> </a:t>
            </a:r>
            <a:r>
              <a:rPr sz="4800" dirty="0" err="1">
                <a:latin typeface="Open Sans" panose="020B0606030504020204" pitchFamily="34" charset="0"/>
                <a:ea typeface="Open Sans" panose="020B0606030504020204" pitchFamily="34" charset="0"/>
                <a:cs typeface="Open Sans" panose="020B0606030504020204" pitchFamily="34" charset="0"/>
              </a:rPr>
              <a:t>medisch-sociaal</a:t>
            </a:r>
            <a:r>
              <a:rPr sz="4800" dirty="0">
                <a:latin typeface="Open Sans" panose="020B0606030504020204" pitchFamily="34" charset="0"/>
                <a:ea typeface="Open Sans" panose="020B0606030504020204" pitchFamily="34" charset="0"/>
                <a:cs typeface="Open Sans" panose="020B0606030504020204" pitchFamily="34" charset="0"/>
              </a:rPr>
              <a:t>.</a:t>
            </a:r>
          </a:p>
        </p:txBody>
      </p:sp>
      <p:sp>
        <p:nvSpPr>
          <p:cNvPr id="178" name="TextBox 4"/>
          <p:cNvSpPr txBox="1"/>
          <p:nvPr/>
        </p:nvSpPr>
        <p:spPr>
          <a:xfrm>
            <a:off x="3461554" y="1485014"/>
            <a:ext cx="14033181" cy="15798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ts val="6400"/>
              </a:lnSpc>
              <a:defRPr sz="5400" b="1" spc="-209">
                <a:solidFill>
                  <a:srgbClr val="2A607A"/>
                </a:solidFill>
                <a:latin typeface="Open Sans Bold"/>
                <a:ea typeface="Open Sans Bold"/>
                <a:cs typeface="Open Sans Bold"/>
                <a:sym typeface="Open Sans Bold"/>
              </a:defRPr>
            </a:pPr>
            <a:r>
              <a:t>Krachtige basiszorg</a:t>
            </a:r>
          </a:p>
          <a:p>
            <a:pPr>
              <a:lnSpc>
                <a:spcPts val="6400"/>
              </a:lnSpc>
              <a:defRPr sz="4000" b="1" spc="-215">
                <a:solidFill>
                  <a:srgbClr val="F4AA06"/>
                </a:solidFill>
                <a:latin typeface="Open Sans Bold"/>
                <a:ea typeface="Open Sans Bold"/>
                <a:cs typeface="Open Sans Bold"/>
                <a:sym typeface="Open Sans Bold"/>
              </a:defRPr>
            </a:pPr>
            <a:r>
              <a:t>Uitgangspunten</a:t>
            </a:r>
          </a:p>
        </p:txBody>
      </p:sp>
      <p:pic>
        <p:nvPicPr>
          <p:cNvPr id="179" name="Afbeelding 1" descr="Afbeelding 1"/>
          <p:cNvPicPr>
            <a:picLocks noChangeAspect="1"/>
          </p:cNvPicPr>
          <p:nvPr/>
        </p:nvPicPr>
        <p:blipFill>
          <a:blip r:embed="rId2"/>
          <a:stretch>
            <a:fillRect/>
          </a:stretch>
        </p:blipFill>
        <p:spPr>
          <a:xfrm>
            <a:off x="457200" y="9258300"/>
            <a:ext cx="2052229" cy="910752"/>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ijdelijke aanduiding voor tekst 3"/>
          <p:cNvSpPr txBox="1">
            <a:spLocks noGrp="1"/>
          </p:cNvSpPr>
          <p:nvPr>
            <p:ph type="body" sz="half" idx="1"/>
          </p:nvPr>
        </p:nvSpPr>
        <p:spPr>
          <a:xfrm>
            <a:off x="2851953" y="3401386"/>
            <a:ext cx="14420047" cy="5400600"/>
          </a:xfrm>
          <a:prstGeom prst="rect">
            <a:avLst/>
          </a:prstGeom>
        </p:spPr>
        <p:txBody>
          <a:bodyPr>
            <a:noAutofit/>
          </a:bodyPr>
          <a:lstStyle/>
          <a:p>
            <a:pPr marL="571500" indent="-571500">
              <a:lnSpc>
                <a:spcPct val="115000"/>
              </a:lnSpc>
              <a:spcBef>
                <a:spcPts val="800"/>
              </a:spcBef>
              <a:defRPr sz="3600"/>
            </a:pPr>
            <a:r>
              <a:rPr sz="4000" dirty="0" err="1">
                <a:latin typeface="Open Sans" panose="020B0606030504020204" pitchFamily="34" charset="0"/>
                <a:ea typeface="Open Sans" panose="020B0606030504020204" pitchFamily="34" charset="0"/>
                <a:cs typeface="Open Sans" panose="020B0606030504020204" pitchFamily="34" charset="0"/>
              </a:rPr>
              <a:t>Alleen</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patiënt</a:t>
            </a:r>
            <a:r>
              <a:rPr sz="4000" dirty="0">
                <a:latin typeface="Open Sans" panose="020B0606030504020204" pitchFamily="34" charset="0"/>
                <a:ea typeface="Open Sans" panose="020B0606030504020204" pitchFamily="34" charset="0"/>
                <a:cs typeface="Open Sans" panose="020B0606030504020204" pitchFamily="34" charset="0"/>
              </a:rPr>
              <a:t>/</a:t>
            </a:r>
            <a:r>
              <a:rPr sz="4000" dirty="0" err="1">
                <a:latin typeface="Open Sans" panose="020B0606030504020204" pitchFamily="34" charset="0"/>
                <a:ea typeface="Open Sans" panose="020B0606030504020204" pitchFamily="34" charset="0"/>
                <a:cs typeface="Open Sans" panose="020B0606030504020204" pitchFamily="34" charset="0"/>
              </a:rPr>
              <a:t>cliënt</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kent</a:t>
            </a:r>
            <a:r>
              <a:rPr sz="4000" dirty="0">
                <a:latin typeface="Open Sans" panose="020B0606030504020204" pitchFamily="34" charset="0"/>
                <a:ea typeface="Open Sans" panose="020B0606030504020204" pitchFamily="34" charset="0"/>
                <a:cs typeface="Open Sans" panose="020B0606030504020204" pitchFamily="34" charset="0"/>
              </a:rPr>
              <a:t> de eigen </a:t>
            </a:r>
            <a:r>
              <a:rPr sz="4000" dirty="0" err="1">
                <a:latin typeface="Open Sans" panose="020B0606030504020204" pitchFamily="34" charset="0"/>
                <a:ea typeface="Open Sans" panose="020B0606030504020204" pitchFamily="34" charset="0"/>
                <a:cs typeface="Open Sans" panose="020B0606030504020204" pitchFamily="34" charset="0"/>
              </a:rPr>
              <a:t>complexe</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leefwereld</a:t>
            </a:r>
            <a:r>
              <a:rPr sz="4000" dirty="0">
                <a:latin typeface="Open Sans" panose="020B0606030504020204" pitchFamily="34" charset="0"/>
                <a:ea typeface="Open Sans" panose="020B0606030504020204" pitchFamily="34" charset="0"/>
                <a:cs typeface="Open Sans" panose="020B0606030504020204" pitchFamily="34" charset="0"/>
              </a:rPr>
              <a:t>, professionals </a:t>
            </a:r>
            <a:r>
              <a:rPr sz="4000" dirty="0" err="1">
                <a:latin typeface="Open Sans" panose="020B0606030504020204" pitchFamily="34" charset="0"/>
                <a:ea typeface="Open Sans" panose="020B0606030504020204" pitchFamily="34" charset="0"/>
                <a:cs typeface="Open Sans" panose="020B0606030504020204" pitchFamily="34" charset="0"/>
              </a:rPr>
              <a:t>zijn</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ondersteunende</a:t>
            </a:r>
            <a:r>
              <a:rPr sz="4000" dirty="0">
                <a:latin typeface="Open Sans" panose="020B0606030504020204" pitchFamily="34" charset="0"/>
                <a:ea typeface="Open Sans" panose="020B0606030504020204" pitchFamily="34" charset="0"/>
                <a:cs typeface="Open Sans" panose="020B0606030504020204" pitchFamily="34" charset="0"/>
              </a:rPr>
              <a:t> context.</a:t>
            </a:r>
          </a:p>
          <a:p>
            <a:pPr marL="571500" indent="-571500">
              <a:lnSpc>
                <a:spcPct val="115000"/>
              </a:lnSpc>
              <a:spcBef>
                <a:spcPts val="800"/>
              </a:spcBef>
              <a:defRPr sz="3600"/>
            </a:pPr>
            <a:r>
              <a:rPr sz="4000" dirty="0">
                <a:latin typeface="Open Sans" panose="020B0606030504020204" pitchFamily="34" charset="0"/>
                <a:ea typeface="Open Sans" panose="020B0606030504020204" pitchFamily="34" charset="0"/>
                <a:cs typeface="Open Sans" panose="020B0606030504020204" pitchFamily="34" charset="0"/>
              </a:rPr>
              <a:t>Heb </a:t>
            </a:r>
            <a:r>
              <a:rPr sz="4000" dirty="0" err="1">
                <a:latin typeface="Open Sans" panose="020B0606030504020204" pitchFamily="34" charset="0"/>
                <a:ea typeface="Open Sans" panose="020B0606030504020204" pitchFamily="34" charset="0"/>
                <a:cs typeface="Open Sans" panose="020B0606030504020204" pitchFamily="34" charset="0"/>
              </a:rPr>
              <a:t>aandacht</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voor</a:t>
            </a:r>
            <a:r>
              <a:rPr sz="4000" dirty="0">
                <a:latin typeface="Open Sans" panose="020B0606030504020204" pitchFamily="34" charset="0"/>
                <a:ea typeface="Open Sans" panose="020B0606030504020204" pitchFamily="34" charset="0"/>
                <a:cs typeface="Open Sans" panose="020B0606030504020204" pitchFamily="34" charset="0"/>
              </a:rPr>
              <a:t> het </a:t>
            </a:r>
            <a:r>
              <a:rPr sz="4000" dirty="0" err="1">
                <a:latin typeface="Open Sans" panose="020B0606030504020204" pitchFamily="34" charset="0"/>
                <a:ea typeface="Open Sans" panose="020B0606030504020204" pitchFamily="34" charset="0"/>
                <a:cs typeface="Open Sans" panose="020B0606030504020204" pitchFamily="34" charset="0"/>
              </a:rPr>
              <a:t>steunnetwerk</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informele</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organisaties</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en</a:t>
            </a:r>
            <a:r>
              <a:rPr sz="4000" dirty="0">
                <a:latin typeface="Open Sans" panose="020B0606030504020204" pitchFamily="34" charset="0"/>
                <a:ea typeface="Open Sans" panose="020B0606030504020204" pitchFamily="34" charset="0"/>
                <a:cs typeface="Open Sans" panose="020B0606030504020204" pitchFamily="34" charset="0"/>
              </a:rPr>
              <a:t> eigen </a:t>
            </a:r>
            <a:r>
              <a:rPr sz="4000" dirty="0" err="1">
                <a:latin typeface="Open Sans" panose="020B0606030504020204" pitchFamily="34" charset="0"/>
                <a:ea typeface="Open Sans" panose="020B0606030504020204" pitchFamily="34" charset="0"/>
                <a:cs typeface="Open Sans" panose="020B0606030504020204" pitchFamily="34" charset="0"/>
              </a:rPr>
              <a:t>sociaal</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netwerk</a:t>
            </a:r>
            <a:r>
              <a:rPr sz="4000" dirty="0">
                <a:latin typeface="Open Sans" panose="020B0606030504020204" pitchFamily="34" charset="0"/>
                <a:ea typeface="Open Sans" panose="020B0606030504020204" pitchFamily="34" charset="0"/>
                <a:cs typeface="Open Sans" panose="020B0606030504020204" pitchFamily="34" charset="0"/>
              </a:rPr>
              <a:t>. </a:t>
            </a:r>
          </a:p>
          <a:p>
            <a:pPr marL="571500" indent="-571500">
              <a:lnSpc>
                <a:spcPct val="115000"/>
              </a:lnSpc>
              <a:spcBef>
                <a:spcPts val="800"/>
              </a:spcBef>
              <a:defRPr sz="3600"/>
            </a:pPr>
            <a:r>
              <a:rPr sz="4000" dirty="0">
                <a:latin typeface="Open Sans" panose="020B0606030504020204" pitchFamily="34" charset="0"/>
                <a:ea typeface="Open Sans" panose="020B0606030504020204" pitchFamily="34" charset="0"/>
                <a:cs typeface="Open Sans" panose="020B0606030504020204" pitchFamily="34" charset="0"/>
              </a:rPr>
              <a:t>Het is </a:t>
            </a:r>
            <a:r>
              <a:rPr sz="4000" dirty="0" err="1">
                <a:latin typeface="Open Sans" panose="020B0606030504020204" pitchFamily="34" charset="0"/>
                <a:ea typeface="Open Sans" panose="020B0606030504020204" pitchFamily="34" charset="0"/>
                <a:cs typeface="Open Sans" panose="020B0606030504020204" pitchFamily="34" charset="0"/>
              </a:rPr>
              <a:t>niet</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klaar</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als</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een</a:t>
            </a:r>
            <a:r>
              <a:rPr sz="4000" dirty="0">
                <a:latin typeface="Open Sans" panose="020B0606030504020204" pitchFamily="34" charset="0"/>
                <a:ea typeface="Open Sans" panose="020B0606030504020204" pitchFamily="34" charset="0"/>
                <a:cs typeface="Open Sans" panose="020B0606030504020204" pitchFamily="34" charset="0"/>
              </a:rPr>
              <a:t> plan er </a:t>
            </a:r>
            <a:r>
              <a:rPr sz="4000" dirty="0" err="1">
                <a:latin typeface="Open Sans" panose="020B0606030504020204" pitchFamily="34" charset="0"/>
                <a:ea typeface="Open Sans" panose="020B0606030504020204" pitchFamily="34" charset="0"/>
                <a:cs typeface="Open Sans" panose="020B0606030504020204" pitchFamily="34" charset="0"/>
              </a:rPr>
              <a:t>ligt</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opvolgen</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en</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aanpassen</a:t>
            </a:r>
            <a:r>
              <a:rPr sz="4000" dirty="0">
                <a:latin typeface="Open Sans" panose="020B0606030504020204" pitchFamily="34" charset="0"/>
                <a:ea typeface="Open Sans" panose="020B0606030504020204" pitchFamily="34" charset="0"/>
                <a:cs typeface="Open Sans" panose="020B0606030504020204" pitchFamily="34" charset="0"/>
              </a:rPr>
              <a:t>.</a:t>
            </a:r>
          </a:p>
          <a:p>
            <a:pPr marL="571500" indent="-571500">
              <a:lnSpc>
                <a:spcPct val="115000"/>
              </a:lnSpc>
              <a:spcBef>
                <a:spcPts val="800"/>
              </a:spcBef>
              <a:defRPr sz="3600"/>
            </a:pPr>
            <a:r>
              <a:rPr sz="4000" dirty="0" err="1">
                <a:latin typeface="Open Sans" panose="020B0606030504020204" pitchFamily="34" charset="0"/>
                <a:ea typeface="Open Sans" panose="020B0606030504020204" pitchFamily="34" charset="0"/>
                <a:cs typeface="Open Sans" panose="020B0606030504020204" pitchFamily="34" charset="0"/>
              </a:rPr>
              <a:t>flexibiliteit</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en</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maatwerk</a:t>
            </a:r>
            <a:r>
              <a:rPr sz="4000" dirty="0">
                <a:latin typeface="Open Sans" panose="020B0606030504020204" pitchFamily="34" charset="0"/>
                <a:ea typeface="Open Sans" panose="020B0606030504020204" pitchFamily="34" charset="0"/>
                <a:cs typeface="Open Sans" panose="020B0606030504020204" pitchFamily="34" charset="0"/>
              </a:rPr>
              <a:t>.</a:t>
            </a:r>
          </a:p>
          <a:p>
            <a:pPr marL="571500" indent="-571500">
              <a:lnSpc>
                <a:spcPct val="115000"/>
              </a:lnSpc>
              <a:spcBef>
                <a:spcPts val="800"/>
              </a:spcBef>
              <a:defRPr sz="3600"/>
            </a:pPr>
            <a:r>
              <a:rPr sz="4000" dirty="0" err="1">
                <a:latin typeface="Open Sans" panose="020B0606030504020204" pitchFamily="34" charset="0"/>
                <a:ea typeface="Open Sans" panose="020B0606030504020204" pitchFamily="34" charset="0"/>
                <a:cs typeface="Open Sans" panose="020B0606030504020204" pitchFamily="34" charset="0"/>
              </a:rPr>
              <a:t>Spreek</a:t>
            </a:r>
            <a:r>
              <a:rPr sz="4000" dirty="0">
                <a:latin typeface="Open Sans" panose="020B0606030504020204" pitchFamily="34" charset="0"/>
                <a:ea typeface="Open Sans" panose="020B0606030504020204" pitchFamily="34" charset="0"/>
                <a:cs typeface="Open Sans" panose="020B0606030504020204" pitchFamily="34" charset="0"/>
              </a:rPr>
              <a:t> met </a:t>
            </a:r>
            <a:r>
              <a:rPr sz="4000" dirty="0" err="1">
                <a:latin typeface="Open Sans" panose="020B0606030504020204" pitchFamily="34" charset="0"/>
                <a:ea typeface="Open Sans" panose="020B0606030504020204" pitchFamily="34" charset="0"/>
                <a:cs typeface="Open Sans" panose="020B0606030504020204" pitchFamily="34" charset="0"/>
              </a:rPr>
              <a:t>elkaar</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dezelfde</a:t>
            </a:r>
            <a:r>
              <a:rPr sz="4000" dirty="0">
                <a:latin typeface="Open Sans" panose="020B0606030504020204" pitchFamily="34" charset="0"/>
                <a:ea typeface="Open Sans" panose="020B0606030504020204" pitchFamily="34" charset="0"/>
                <a:cs typeface="Open Sans" panose="020B0606030504020204" pitchFamily="34" charset="0"/>
              </a:rPr>
              <a:t> taal </a:t>
            </a:r>
            <a:r>
              <a:rPr sz="4000" dirty="0" err="1">
                <a:latin typeface="Open Sans" panose="020B0606030504020204" pitchFamily="34" charset="0"/>
                <a:ea typeface="Open Sans" panose="020B0606030504020204" pitchFamily="34" charset="0"/>
                <a:cs typeface="Open Sans" panose="020B0606030504020204" pitchFamily="34" charset="0"/>
              </a:rPr>
              <a:t>naar</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patiënt</a:t>
            </a:r>
            <a:r>
              <a:rPr sz="4000" dirty="0">
                <a:latin typeface="Open Sans" panose="020B0606030504020204" pitchFamily="34" charset="0"/>
                <a:ea typeface="Open Sans" panose="020B0606030504020204" pitchFamily="34" charset="0"/>
                <a:cs typeface="Open Sans" panose="020B0606030504020204" pitchFamily="34" charset="0"/>
              </a:rPr>
              <a:t>/</a:t>
            </a:r>
            <a:r>
              <a:rPr sz="4000" dirty="0" err="1">
                <a:latin typeface="Open Sans" panose="020B0606030504020204" pitchFamily="34" charset="0"/>
                <a:ea typeface="Open Sans" panose="020B0606030504020204" pitchFamily="34" charset="0"/>
                <a:cs typeface="Open Sans" panose="020B0606030504020204" pitchFamily="34" charset="0"/>
              </a:rPr>
              <a:t>cliënt</a:t>
            </a:r>
            <a:r>
              <a:rPr sz="4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82" name="TextBox 4"/>
          <p:cNvSpPr txBox="1"/>
          <p:nvPr/>
        </p:nvSpPr>
        <p:spPr>
          <a:xfrm>
            <a:off x="2851953" y="1485014"/>
            <a:ext cx="14033181" cy="15798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ts val="6400"/>
              </a:lnSpc>
              <a:defRPr sz="5400" b="1" spc="-209">
                <a:solidFill>
                  <a:srgbClr val="2A607A"/>
                </a:solidFill>
                <a:latin typeface="Open Sans Bold"/>
                <a:ea typeface="Open Sans Bold"/>
                <a:cs typeface="Open Sans Bold"/>
                <a:sym typeface="Open Sans Bold"/>
              </a:defRPr>
            </a:pPr>
            <a:r>
              <a:rPr dirty="0" err="1"/>
              <a:t>Persoonsgericht</a:t>
            </a:r>
            <a:endParaRPr dirty="0"/>
          </a:p>
          <a:p>
            <a:pPr>
              <a:lnSpc>
                <a:spcPts val="6400"/>
              </a:lnSpc>
              <a:defRPr sz="4000" b="1" spc="-215">
                <a:solidFill>
                  <a:srgbClr val="F4AA06"/>
                </a:solidFill>
                <a:latin typeface="Open Sans Bold"/>
                <a:ea typeface="Open Sans Bold"/>
                <a:cs typeface="Open Sans Bold"/>
                <a:sym typeface="Open Sans Bold"/>
              </a:defRPr>
            </a:pPr>
            <a:r>
              <a:rPr dirty="0"/>
              <a:t>Tips</a:t>
            </a:r>
          </a:p>
        </p:txBody>
      </p:sp>
      <p:pic>
        <p:nvPicPr>
          <p:cNvPr id="183" name="Afbeelding 1" descr="Afbeelding 1"/>
          <p:cNvPicPr>
            <a:picLocks noChangeAspect="1"/>
          </p:cNvPicPr>
          <p:nvPr/>
        </p:nvPicPr>
        <p:blipFill>
          <a:blip r:embed="rId2"/>
          <a:stretch>
            <a:fillRect/>
          </a:stretch>
        </p:blipFill>
        <p:spPr>
          <a:xfrm>
            <a:off x="457200" y="9258300"/>
            <a:ext cx="2052229" cy="910752"/>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ijdelijke aanduiding voor tekst 3"/>
          <p:cNvSpPr txBox="1">
            <a:spLocks noGrp="1"/>
          </p:cNvSpPr>
          <p:nvPr>
            <p:ph type="body" sz="half" idx="1"/>
          </p:nvPr>
        </p:nvSpPr>
        <p:spPr>
          <a:xfrm>
            <a:off x="3461553" y="3415308"/>
            <a:ext cx="13353247" cy="5400600"/>
          </a:xfrm>
          <a:prstGeom prst="rect">
            <a:avLst/>
          </a:prstGeom>
        </p:spPr>
        <p:txBody>
          <a:bodyPr>
            <a:noAutofit/>
          </a:bodyPr>
          <a:lstStyle/>
          <a:p>
            <a:pPr marL="628650" indent="-571500">
              <a:lnSpc>
                <a:spcPct val="103500"/>
              </a:lnSpc>
              <a:defRPr sz="3300"/>
            </a:pPr>
            <a:r>
              <a:rPr sz="4000" dirty="0">
                <a:latin typeface="Open Sans" panose="020B0606030504020204" pitchFamily="34" charset="0"/>
                <a:ea typeface="Open Sans" panose="020B0606030504020204" pitchFamily="34" charset="0"/>
                <a:cs typeface="Open Sans" panose="020B0606030504020204" pitchFamily="34" charset="0"/>
              </a:rPr>
              <a:t>Neem </a:t>
            </a:r>
            <a:r>
              <a:rPr sz="4000" dirty="0" err="1">
                <a:latin typeface="Open Sans" panose="020B0606030504020204" pitchFamily="34" charset="0"/>
                <a:ea typeface="Open Sans" panose="020B0606030504020204" pitchFamily="34" charset="0"/>
                <a:cs typeface="Open Sans" panose="020B0606030504020204" pitchFamily="34" charset="0"/>
              </a:rPr>
              <a:t>tijd</a:t>
            </a:r>
            <a:r>
              <a:rPr sz="4000" dirty="0">
                <a:latin typeface="Open Sans" panose="020B0606030504020204" pitchFamily="34" charset="0"/>
                <a:ea typeface="Open Sans" panose="020B0606030504020204" pitchFamily="34" charset="0"/>
                <a:cs typeface="Open Sans" panose="020B0606030504020204" pitchFamily="34" charset="0"/>
              </a:rPr>
              <a:t> om </a:t>
            </a:r>
            <a:r>
              <a:rPr sz="4000" dirty="0" err="1">
                <a:latin typeface="Open Sans" panose="020B0606030504020204" pitchFamily="34" charset="0"/>
                <a:ea typeface="Open Sans" panose="020B0606030504020204" pitchFamily="34" charset="0"/>
                <a:cs typeface="Open Sans" panose="020B0606030504020204" pitchFamily="34" charset="0"/>
              </a:rPr>
              <a:t>elkaar</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te</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leren</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kennen</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telefoonnummers</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uitwisselen</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verschillen</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benoemen</a:t>
            </a:r>
            <a:r>
              <a:rPr sz="4000" dirty="0">
                <a:latin typeface="Open Sans" panose="020B0606030504020204" pitchFamily="34" charset="0"/>
                <a:ea typeface="Open Sans" panose="020B0606030504020204" pitchFamily="34" charset="0"/>
                <a:cs typeface="Open Sans" panose="020B0606030504020204" pitchFamily="34" charset="0"/>
              </a:rPr>
              <a:t> workload, </a:t>
            </a:r>
            <a:r>
              <a:rPr sz="4000" dirty="0" err="1">
                <a:latin typeface="Open Sans" panose="020B0606030504020204" pitchFamily="34" charset="0"/>
                <a:ea typeface="Open Sans" panose="020B0606030504020204" pitchFamily="34" charset="0"/>
                <a:cs typeface="Open Sans" panose="020B0606030504020204" pitchFamily="34" charset="0"/>
              </a:rPr>
              <a:t>kwaliteit</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waar</a:t>
            </a:r>
            <a:r>
              <a:rPr sz="4000" dirty="0">
                <a:latin typeface="Open Sans" panose="020B0606030504020204" pitchFamily="34" charset="0"/>
                <a:ea typeface="Open Sans" panose="020B0606030504020204" pitchFamily="34" charset="0"/>
                <a:cs typeface="Open Sans" panose="020B0606030504020204" pitchFamily="34" charset="0"/>
              </a:rPr>
              <a:t> is de </a:t>
            </a:r>
            <a:r>
              <a:rPr sz="4000" dirty="0" err="1">
                <a:latin typeface="Open Sans" panose="020B0606030504020204" pitchFamily="34" charset="0"/>
                <a:ea typeface="Open Sans" panose="020B0606030504020204" pitchFamily="34" charset="0"/>
                <a:cs typeface="Open Sans" panose="020B0606030504020204" pitchFamily="34" charset="0"/>
              </a:rPr>
              <a:t>ander</a:t>
            </a:r>
            <a:r>
              <a:rPr sz="4000" dirty="0">
                <a:latin typeface="Open Sans" panose="020B0606030504020204" pitchFamily="34" charset="0"/>
                <a:ea typeface="Open Sans" panose="020B0606030504020204" pitchFamily="34" charset="0"/>
                <a:cs typeface="Open Sans" panose="020B0606030504020204" pitchFamily="34" charset="0"/>
              </a:rPr>
              <a:t> minder </a:t>
            </a:r>
            <a:r>
              <a:rPr sz="4000" dirty="0" err="1">
                <a:latin typeface="Open Sans" panose="020B0606030504020204" pitchFamily="34" charset="0"/>
                <a:ea typeface="Open Sans" panose="020B0606030504020204" pitchFamily="34" charset="0"/>
                <a:cs typeface="Open Sans" panose="020B0606030504020204" pitchFamily="34" charset="0"/>
              </a:rPr>
              <a:t>goed</a:t>
            </a:r>
            <a:r>
              <a:rPr sz="4000" dirty="0">
                <a:latin typeface="Open Sans" panose="020B0606030504020204" pitchFamily="34" charset="0"/>
                <a:ea typeface="Open Sans" panose="020B0606030504020204" pitchFamily="34" charset="0"/>
                <a:cs typeface="Open Sans" panose="020B0606030504020204" pitchFamily="34" charset="0"/>
              </a:rPr>
              <a:t> in. </a:t>
            </a:r>
          </a:p>
          <a:p>
            <a:pPr marL="628650" indent="-571500">
              <a:lnSpc>
                <a:spcPct val="103500"/>
              </a:lnSpc>
              <a:defRPr sz="3300"/>
            </a:pPr>
            <a:r>
              <a:rPr sz="4000" dirty="0" err="1">
                <a:latin typeface="Open Sans" panose="020B0606030504020204" pitchFamily="34" charset="0"/>
                <a:ea typeface="Open Sans" panose="020B0606030504020204" pitchFamily="34" charset="0"/>
                <a:cs typeface="Open Sans" panose="020B0606030504020204" pitchFamily="34" charset="0"/>
              </a:rPr>
              <a:t>Onderhoud</a:t>
            </a:r>
            <a:r>
              <a:rPr sz="4000" dirty="0">
                <a:latin typeface="Open Sans" panose="020B0606030504020204" pitchFamily="34" charset="0"/>
                <a:ea typeface="Open Sans" panose="020B0606030504020204" pitchFamily="34" charset="0"/>
                <a:cs typeface="Open Sans" panose="020B0606030504020204" pitchFamily="34" charset="0"/>
              </a:rPr>
              <a:t> je </a:t>
            </a:r>
            <a:r>
              <a:rPr sz="4000" dirty="0" err="1">
                <a:latin typeface="Open Sans" panose="020B0606030504020204" pitchFamily="34" charset="0"/>
                <a:ea typeface="Open Sans" panose="020B0606030504020204" pitchFamily="34" charset="0"/>
                <a:cs typeface="Open Sans" panose="020B0606030504020204" pitchFamily="34" charset="0"/>
              </a:rPr>
              <a:t>netwerk</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en</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versterk</a:t>
            </a:r>
            <a:r>
              <a:rPr sz="4000" dirty="0">
                <a:latin typeface="Open Sans" panose="020B0606030504020204" pitchFamily="34" charset="0"/>
                <a:ea typeface="Open Sans" panose="020B0606030504020204" pitchFamily="34" charset="0"/>
                <a:cs typeface="Open Sans" panose="020B0606030504020204" pitchFamily="34" charset="0"/>
              </a:rPr>
              <a:t> dat.</a:t>
            </a:r>
          </a:p>
          <a:p>
            <a:pPr marL="628650" indent="-571500">
              <a:lnSpc>
                <a:spcPct val="103500"/>
              </a:lnSpc>
              <a:defRPr sz="3300"/>
            </a:pPr>
            <a:r>
              <a:rPr sz="4000" dirty="0" err="1">
                <a:latin typeface="Open Sans" panose="020B0606030504020204" pitchFamily="34" charset="0"/>
                <a:ea typeface="Open Sans" panose="020B0606030504020204" pitchFamily="34" charset="0"/>
                <a:cs typeface="Open Sans" panose="020B0606030504020204" pitchFamily="34" charset="0"/>
              </a:rPr>
              <a:t>Werken</a:t>
            </a:r>
            <a:r>
              <a:rPr sz="4000" dirty="0">
                <a:latin typeface="Open Sans" panose="020B0606030504020204" pitchFamily="34" charset="0"/>
                <a:ea typeface="Open Sans" panose="020B0606030504020204" pitchFamily="34" charset="0"/>
                <a:cs typeface="Open Sans" panose="020B0606030504020204" pitchFamily="34" charset="0"/>
              </a:rPr>
              <a:t> met linking pins (</a:t>
            </a:r>
            <a:r>
              <a:rPr sz="4000" dirty="0" err="1">
                <a:latin typeface="Open Sans" panose="020B0606030504020204" pitchFamily="34" charset="0"/>
                <a:ea typeface="Open Sans" panose="020B0606030504020204" pitchFamily="34" charset="0"/>
                <a:cs typeface="Open Sans" panose="020B0606030504020204" pitchFamily="34" charset="0"/>
              </a:rPr>
              <a:t>aanwijzen</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en</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kenbaar</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maken</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overdragen</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bij</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vertrek</a:t>
            </a:r>
            <a:r>
              <a:rPr sz="4000" dirty="0">
                <a:latin typeface="Open Sans" panose="020B0606030504020204" pitchFamily="34" charset="0"/>
                <a:ea typeface="Open Sans" panose="020B0606030504020204" pitchFamily="34" charset="0"/>
                <a:cs typeface="Open Sans" panose="020B0606030504020204" pitchFamily="34" charset="0"/>
              </a:rPr>
              <a:t>).</a:t>
            </a:r>
          </a:p>
          <a:p>
            <a:pPr marL="628650" indent="-571500">
              <a:lnSpc>
                <a:spcPct val="103500"/>
              </a:lnSpc>
              <a:defRPr sz="3300"/>
            </a:pPr>
            <a:r>
              <a:rPr sz="4000" dirty="0" err="1">
                <a:latin typeface="Open Sans" panose="020B0606030504020204" pitchFamily="34" charset="0"/>
                <a:ea typeface="Open Sans" panose="020B0606030504020204" pitchFamily="34" charset="0"/>
                <a:cs typeface="Open Sans" panose="020B0606030504020204" pitchFamily="34" charset="0"/>
              </a:rPr>
              <a:t>Samen</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leren</a:t>
            </a:r>
            <a:r>
              <a:rPr sz="4000" dirty="0">
                <a:latin typeface="Open Sans" panose="020B0606030504020204" pitchFamily="34" charset="0"/>
                <a:ea typeface="Open Sans" panose="020B0606030504020204" pitchFamily="34" charset="0"/>
                <a:cs typeface="Open Sans" panose="020B0606030504020204" pitchFamily="34" charset="0"/>
              </a:rPr>
              <a:t> (in MDO, </a:t>
            </a:r>
            <a:r>
              <a:rPr sz="4000" dirty="0" err="1">
                <a:latin typeface="Open Sans" panose="020B0606030504020204" pitchFamily="34" charset="0"/>
                <a:ea typeface="Open Sans" panose="020B0606030504020204" pitchFamily="34" charset="0"/>
                <a:cs typeface="Open Sans" panose="020B0606030504020204" pitchFamily="34" charset="0"/>
              </a:rPr>
              <a:t>casuïstiek</a:t>
            </a:r>
            <a:r>
              <a:rPr sz="4000" dirty="0">
                <a:latin typeface="Open Sans" panose="020B0606030504020204" pitchFamily="34" charset="0"/>
                <a:ea typeface="Open Sans" panose="020B0606030504020204" pitchFamily="34" charset="0"/>
                <a:cs typeface="Open Sans" panose="020B0606030504020204" pitchFamily="34" charset="0"/>
              </a:rPr>
              <a:t>, door </a:t>
            </a:r>
            <a:r>
              <a:rPr sz="4000" dirty="0" err="1">
                <a:latin typeface="Open Sans" panose="020B0606030504020204" pitchFamily="34" charset="0"/>
                <a:ea typeface="Open Sans" panose="020B0606030504020204" pitchFamily="34" charset="0"/>
                <a:cs typeface="Open Sans" panose="020B0606030504020204" pitchFamily="34" charset="0"/>
              </a:rPr>
              <a:t>af</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te</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stemmen</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samen</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te</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scholen</a:t>
            </a:r>
            <a:r>
              <a:rPr sz="4000" dirty="0">
                <a:latin typeface="Open Sans" panose="020B0606030504020204" pitchFamily="34" charset="0"/>
                <a:ea typeface="Open Sans" panose="020B0606030504020204" pitchFamily="34" charset="0"/>
                <a:cs typeface="Open Sans" panose="020B0606030504020204" pitchFamily="34" charset="0"/>
              </a:rPr>
              <a:t>). </a:t>
            </a:r>
          </a:p>
          <a:p>
            <a:pPr marL="628650" indent="-571500">
              <a:lnSpc>
                <a:spcPct val="103500"/>
              </a:lnSpc>
              <a:defRPr sz="3300"/>
            </a:pPr>
            <a:r>
              <a:rPr sz="4000" dirty="0" err="1">
                <a:latin typeface="Open Sans" panose="020B0606030504020204" pitchFamily="34" charset="0"/>
                <a:ea typeface="Open Sans" panose="020B0606030504020204" pitchFamily="34" charset="0"/>
                <a:cs typeface="Open Sans" panose="020B0606030504020204" pitchFamily="34" charset="0"/>
              </a:rPr>
              <a:t>Wijs</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een</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regiehouder</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aan</a:t>
            </a:r>
            <a:r>
              <a:rPr sz="4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86" name="TextBox 4"/>
          <p:cNvSpPr txBox="1"/>
          <p:nvPr/>
        </p:nvSpPr>
        <p:spPr>
          <a:xfrm>
            <a:off x="3461554" y="1485014"/>
            <a:ext cx="14033181" cy="15798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ts val="6400"/>
              </a:lnSpc>
              <a:defRPr sz="5400" b="1" spc="-209">
                <a:solidFill>
                  <a:srgbClr val="2A607A"/>
                </a:solidFill>
                <a:latin typeface="Open Sans Bold"/>
                <a:ea typeface="Open Sans Bold"/>
                <a:cs typeface="Open Sans Bold"/>
                <a:sym typeface="Open Sans Bold"/>
              </a:defRPr>
            </a:pPr>
            <a:r>
              <a:t>Integrale samenwerking</a:t>
            </a:r>
          </a:p>
          <a:p>
            <a:pPr>
              <a:lnSpc>
                <a:spcPts val="6400"/>
              </a:lnSpc>
              <a:defRPr sz="4000" b="1" spc="-215">
                <a:solidFill>
                  <a:srgbClr val="F4AA06"/>
                </a:solidFill>
                <a:latin typeface="Open Sans Bold"/>
                <a:ea typeface="Open Sans Bold"/>
                <a:cs typeface="Open Sans Bold"/>
                <a:sym typeface="Open Sans Bold"/>
              </a:defRPr>
            </a:pPr>
            <a:r>
              <a:t>Tips</a:t>
            </a:r>
          </a:p>
        </p:txBody>
      </p:sp>
      <p:pic>
        <p:nvPicPr>
          <p:cNvPr id="187" name="Afbeelding 1" descr="Afbeelding 1"/>
          <p:cNvPicPr>
            <a:picLocks noChangeAspect="1"/>
          </p:cNvPicPr>
          <p:nvPr/>
        </p:nvPicPr>
        <p:blipFill>
          <a:blip r:embed="rId3"/>
          <a:stretch>
            <a:fillRect/>
          </a:stretch>
        </p:blipFill>
        <p:spPr>
          <a:xfrm>
            <a:off x="457200" y="9258300"/>
            <a:ext cx="2052229" cy="910752"/>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Tijdelijke aanduiding voor tekst 3"/>
          <p:cNvSpPr txBox="1">
            <a:spLocks noGrp="1"/>
          </p:cNvSpPr>
          <p:nvPr>
            <p:ph type="body" sz="half" idx="1"/>
          </p:nvPr>
        </p:nvSpPr>
        <p:spPr>
          <a:xfrm>
            <a:off x="3461553" y="3415308"/>
            <a:ext cx="12311847" cy="5400600"/>
          </a:xfrm>
          <a:prstGeom prst="rect">
            <a:avLst/>
          </a:prstGeom>
        </p:spPr>
        <p:txBody>
          <a:bodyPr>
            <a:noAutofit/>
          </a:bodyPr>
          <a:lstStyle/>
          <a:p>
            <a:pPr marL="571500" indent="-571500">
              <a:spcBef>
                <a:spcPts val="800"/>
              </a:spcBef>
              <a:tabLst>
                <a:tab pos="457200" algn="l"/>
              </a:tabLst>
              <a:defRPr sz="3600">
                <a:latin typeface="Arial"/>
                <a:ea typeface="Arial"/>
                <a:cs typeface="Arial"/>
                <a:sym typeface="Arial"/>
              </a:defRPr>
            </a:pPr>
            <a:r>
              <a:rPr sz="4000" dirty="0" err="1">
                <a:latin typeface="Open Sans" panose="020B0606030504020204" pitchFamily="34" charset="0"/>
                <a:ea typeface="Open Sans" panose="020B0606030504020204" pitchFamily="34" charset="0"/>
                <a:cs typeface="Open Sans" panose="020B0606030504020204" pitchFamily="34" charset="0"/>
              </a:rPr>
              <a:t>Herken</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jij</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deze</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punten</a:t>
            </a:r>
            <a:r>
              <a:rPr sz="4000" dirty="0">
                <a:latin typeface="Open Sans" panose="020B0606030504020204" pitchFamily="34" charset="0"/>
                <a:ea typeface="Open Sans" panose="020B0606030504020204" pitchFamily="34" charset="0"/>
                <a:cs typeface="Open Sans" panose="020B0606030504020204" pitchFamily="34" charset="0"/>
              </a:rPr>
              <a:t>? </a:t>
            </a:r>
          </a:p>
          <a:p>
            <a:pPr marL="571500" indent="-571500">
              <a:spcBef>
                <a:spcPts val="800"/>
              </a:spcBef>
              <a:tabLst>
                <a:tab pos="457200" algn="l"/>
              </a:tabLst>
              <a:defRPr sz="3600">
                <a:latin typeface="Arial"/>
                <a:ea typeface="Arial"/>
                <a:cs typeface="Arial"/>
                <a:sym typeface="Arial"/>
              </a:defRPr>
            </a:pPr>
            <a:r>
              <a:rPr sz="4000" dirty="0">
                <a:latin typeface="Open Sans" panose="020B0606030504020204" pitchFamily="34" charset="0"/>
                <a:ea typeface="Open Sans" panose="020B0606030504020204" pitchFamily="34" charset="0"/>
                <a:cs typeface="Open Sans" panose="020B0606030504020204" pitchFamily="34" charset="0"/>
              </a:rPr>
              <a:t>Wat ben </a:t>
            </a:r>
            <a:r>
              <a:rPr sz="4000" dirty="0" err="1">
                <a:latin typeface="Open Sans" panose="020B0606030504020204" pitchFamily="34" charset="0"/>
                <a:ea typeface="Open Sans" panose="020B0606030504020204" pitchFamily="34" charset="0"/>
                <a:cs typeface="Open Sans" panose="020B0606030504020204" pitchFamily="34" charset="0"/>
              </a:rPr>
              <a:t>jij</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anders</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gaan</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doen</a:t>
            </a:r>
            <a:r>
              <a:rPr sz="4000" dirty="0">
                <a:latin typeface="Open Sans" panose="020B0606030504020204" pitchFamily="34" charset="0"/>
                <a:ea typeface="Open Sans" panose="020B0606030504020204" pitchFamily="34" charset="0"/>
                <a:cs typeface="Open Sans" panose="020B0606030504020204" pitchFamily="34" charset="0"/>
              </a:rPr>
              <a:t>?</a:t>
            </a:r>
          </a:p>
          <a:p>
            <a:pPr marL="571500" indent="-571500">
              <a:spcBef>
                <a:spcPts val="800"/>
              </a:spcBef>
              <a:tabLst>
                <a:tab pos="457200" algn="l"/>
              </a:tabLst>
              <a:defRPr sz="3600">
                <a:latin typeface="Arial"/>
                <a:ea typeface="Arial"/>
                <a:cs typeface="Arial"/>
                <a:sym typeface="Arial"/>
              </a:defRPr>
            </a:pPr>
            <a:r>
              <a:rPr sz="4000" dirty="0">
                <a:latin typeface="Open Sans" panose="020B0606030504020204" pitchFamily="34" charset="0"/>
                <a:ea typeface="Open Sans" panose="020B0606030504020204" pitchFamily="34" charset="0"/>
                <a:cs typeface="Open Sans" panose="020B0606030504020204" pitchFamily="34" charset="0"/>
              </a:rPr>
              <a:t>Wat </a:t>
            </a:r>
            <a:r>
              <a:rPr sz="4000" dirty="0" err="1">
                <a:latin typeface="Open Sans" panose="020B0606030504020204" pitchFamily="34" charset="0"/>
                <a:ea typeface="Open Sans" panose="020B0606030504020204" pitchFamily="34" charset="0"/>
                <a:cs typeface="Open Sans" panose="020B0606030504020204" pitchFamily="34" charset="0"/>
              </a:rPr>
              <a:t>vertel</a:t>
            </a:r>
            <a:r>
              <a:rPr sz="4000" dirty="0">
                <a:latin typeface="Open Sans" panose="020B0606030504020204" pitchFamily="34" charset="0"/>
                <a:ea typeface="Open Sans" panose="020B0606030504020204" pitchFamily="34" charset="0"/>
                <a:cs typeface="Open Sans" panose="020B0606030504020204" pitchFamily="34" charset="0"/>
              </a:rPr>
              <a:t> je </a:t>
            </a:r>
            <a:r>
              <a:rPr sz="4000" dirty="0" err="1">
                <a:latin typeface="Open Sans" panose="020B0606030504020204" pitchFamily="34" charset="0"/>
                <a:ea typeface="Open Sans" panose="020B0606030504020204" pitchFamily="34" charset="0"/>
                <a:cs typeface="Open Sans" panose="020B0606030504020204" pitchFamily="34" charset="0"/>
              </a:rPr>
              <a:t>nieuwe</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collega’s</a:t>
            </a:r>
            <a:r>
              <a:rPr sz="4000" dirty="0">
                <a:latin typeface="Open Sans" panose="020B0606030504020204" pitchFamily="34" charset="0"/>
                <a:ea typeface="Open Sans" panose="020B0606030504020204" pitchFamily="34" charset="0"/>
                <a:cs typeface="Open Sans" panose="020B0606030504020204" pitchFamily="34" charset="0"/>
              </a:rPr>
              <a:t> over KBZ?</a:t>
            </a:r>
          </a:p>
          <a:p>
            <a:pPr marL="571500" indent="-571500">
              <a:spcBef>
                <a:spcPts val="800"/>
              </a:spcBef>
              <a:tabLst>
                <a:tab pos="457200" algn="l"/>
              </a:tabLst>
              <a:defRPr sz="3600">
                <a:latin typeface="Arial"/>
                <a:ea typeface="Arial"/>
                <a:cs typeface="Arial"/>
                <a:sym typeface="Arial"/>
              </a:defRPr>
            </a:pPr>
            <a:r>
              <a:rPr sz="4000" dirty="0" err="1">
                <a:latin typeface="Open Sans" panose="020B0606030504020204" pitchFamily="34" charset="0"/>
                <a:ea typeface="Open Sans" panose="020B0606030504020204" pitchFamily="34" charset="0"/>
                <a:cs typeface="Open Sans" panose="020B0606030504020204" pitchFamily="34" charset="0"/>
              </a:rPr>
              <a:t>Misverstanden</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en</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verschillen</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tussen</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huisartsen</a:t>
            </a:r>
            <a:r>
              <a:rPr sz="4000" dirty="0">
                <a:latin typeface="Open Sans" panose="020B0606030504020204" pitchFamily="34" charset="0"/>
                <a:ea typeface="Open Sans" panose="020B0606030504020204" pitchFamily="34" charset="0"/>
                <a:cs typeface="Open Sans" panose="020B0606030504020204" pitchFamily="34" charset="0"/>
              </a:rPr>
              <a:t>/1</a:t>
            </a:r>
            <a:r>
              <a:rPr sz="4000" baseline="30000" dirty="0">
                <a:latin typeface="Open Sans" panose="020B0606030504020204" pitchFamily="34" charset="0"/>
                <a:ea typeface="Open Sans" panose="020B0606030504020204" pitchFamily="34" charset="0"/>
                <a:cs typeface="Open Sans" panose="020B0606030504020204" pitchFamily="34" charset="0"/>
              </a:rPr>
              <a:t>e</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lijn</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geneeskunde</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en</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buurtteams</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thema’s</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en</a:t>
            </a:r>
            <a:r>
              <a:rPr sz="4000" dirty="0">
                <a:latin typeface="Open Sans" panose="020B0606030504020204" pitchFamily="34" charset="0"/>
                <a:ea typeface="Open Sans" panose="020B0606030504020204" pitchFamily="34" charset="0"/>
                <a:cs typeface="Open Sans" panose="020B0606030504020204" pitchFamily="34" charset="0"/>
              </a:rPr>
              <a:t> tips? </a:t>
            </a:r>
          </a:p>
          <a:p>
            <a:pPr marL="571500" indent="-571500">
              <a:spcBef>
                <a:spcPts val="800"/>
              </a:spcBef>
              <a:tabLst>
                <a:tab pos="457200" algn="l"/>
              </a:tabLst>
              <a:defRPr sz="3600">
                <a:latin typeface="Arial"/>
                <a:ea typeface="Arial"/>
                <a:cs typeface="Arial"/>
                <a:sym typeface="Arial"/>
              </a:defRPr>
            </a:pPr>
            <a:r>
              <a:rPr sz="4000" dirty="0" err="1">
                <a:latin typeface="Open Sans" panose="020B0606030504020204" pitchFamily="34" charset="0"/>
                <a:ea typeface="Open Sans" panose="020B0606030504020204" pitchFamily="34" charset="0"/>
                <a:cs typeface="Open Sans" panose="020B0606030504020204" pitchFamily="34" charset="0"/>
              </a:rPr>
              <a:t>Carnegiedreef</a:t>
            </a:r>
            <a:r>
              <a:rPr sz="4000" dirty="0">
                <a:latin typeface="Open Sans" panose="020B0606030504020204" pitchFamily="34" charset="0"/>
                <a:ea typeface="Open Sans" panose="020B0606030504020204" pitchFamily="34" charset="0"/>
                <a:cs typeface="Open Sans" panose="020B0606030504020204" pitchFamily="34" charset="0"/>
              </a:rPr>
              <a:t>: </a:t>
            </a:r>
            <a:r>
              <a:rPr sz="4000" dirty="0" err="1">
                <a:latin typeface="Open Sans" panose="020B0606030504020204" pitchFamily="34" charset="0"/>
                <a:ea typeface="Open Sans" panose="020B0606030504020204" pitchFamily="34" charset="0"/>
                <a:cs typeface="Open Sans" panose="020B0606030504020204" pitchFamily="34" charset="0"/>
              </a:rPr>
              <a:t>waarom</a:t>
            </a:r>
            <a:r>
              <a:rPr sz="4000" dirty="0">
                <a:latin typeface="Open Sans" panose="020B0606030504020204" pitchFamily="34" charset="0"/>
                <a:ea typeface="Open Sans" panose="020B0606030504020204" pitchFamily="34" charset="0"/>
                <a:cs typeface="Open Sans" panose="020B0606030504020204" pitchFamily="34" charset="0"/>
              </a:rPr>
              <a:t> het </a:t>
            </a:r>
            <a:r>
              <a:rPr sz="4000" dirty="0" err="1">
                <a:latin typeface="Open Sans" panose="020B0606030504020204" pitchFamily="34" charset="0"/>
                <a:ea typeface="Open Sans" panose="020B0606030504020204" pitchFamily="34" charset="0"/>
                <a:cs typeface="Open Sans" panose="020B0606030504020204" pitchFamily="34" charset="0"/>
              </a:rPr>
              <a:t>buurtteam</a:t>
            </a:r>
            <a:r>
              <a:rPr sz="4000" dirty="0">
                <a:latin typeface="Open Sans" panose="020B0606030504020204" pitchFamily="34" charset="0"/>
                <a:ea typeface="Open Sans" panose="020B0606030504020204" pitchFamily="34" charset="0"/>
                <a:cs typeface="Open Sans" panose="020B0606030504020204" pitchFamily="34" charset="0"/>
              </a:rPr>
              <a:t> in de </a:t>
            </a:r>
            <a:r>
              <a:rPr sz="4000" dirty="0" err="1">
                <a:latin typeface="Open Sans" panose="020B0606030504020204" pitchFamily="34" charset="0"/>
                <a:ea typeface="Open Sans" panose="020B0606030504020204" pitchFamily="34" charset="0"/>
                <a:cs typeface="Open Sans" panose="020B0606030504020204" pitchFamily="34" charset="0"/>
              </a:rPr>
              <a:t>praktijk</a:t>
            </a:r>
            <a:r>
              <a:rPr sz="4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92" name="TextBox 4"/>
          <p:cNvSpPr txBox="1"/>
          <p:nvPr/>
        </p:nvSpPr>
        <p:spPr>
          <a:xfrm>
            <a:off x="3461554" y="1485014"/>
            <a:ext cx="14033181" cy="15798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ts val="6400"/>
              </a:lnSpc>
              <a:defRPr sz="5400" b="1" spc="-209">
                <a:solidFill>
                  <a:srgbClr val="2A607A"/>
                </a:solidFill>
                <a:latin typeface="Open Sans Bold"/>
                <a:ea typeface="Open Sans Bold"/>
                <a:cs typeface="Open Sans Bold"/>
                <a:sym typeface="Open Sans Bold"/>
              </a:defRPr>
            </a:pPr>
            <a:r>
              <a:rPr dirty="0" err="1"/>
              <a:t>Reflectie</a:t>
            </a:r>
            <a:r>
              <a:rPr dirty="0"/>
              <a:t> op </a:t>
            </a:r>
            <a:r>
              <a:rPr dirty="0" err="1"/>
              <a:t>integrale</a:t>
            </a:r>
            <a:r>
              <a:rPr dirty="0"/>
              <a:t> </a:t>
            </a:r>
            <a:r>
              <a:rPr dirty="0" err="1"/>
              <a:t>samenwerking</a:t>
            </a:r>
            <a:endParaRPr dirty="0"/>
          </a:p>
          <a:p>
            <a:pPr>
              <a:lnSpc>
                <a:spcPts val="6400"/>
              </a:lnSpc>
              <a:defRPr sz="4000" b="1" spc="-215">
                <a:solidFill>
                  <a:srgbClr val="F4AA06"/>
                </a:solidFill>
                <a:latin typeface="Open Sans Bold"/>
                <a:ea typeface="Open Sans Bold"/>
                <a:cs typeface="Open Sans Bold"/>
                <a:sym typeface="Open Sans Bold"/>
              </a:defRPr>
            </a:pPr>
            <a:r>
              <a:rPr dirty="0" err="1"/>
              <a:t>Vragen</a:t>
            </a:r>
            <a:r>
              <a:rPr dirty="0"/>
              <a:t> </a:t>
            </a:r>
            <a:r>
              <a:rPr dirty="0" err="1"/>
              <a:t>en</a:t>
            </a:r>
            <a:r>
              <a:rPr dirty="0"/>
              <a:t> </a:t>
            </a:r>
            <a:r>
              <a:rPr dirty="0" err="1"/>
              <a:t>uitwisseling</a:t>
            </a:r>
            <a:endParaRPr dirty="0"/>
          </a:p>
        </p:txBody>
      </p:sp>
      <p:pic>
        <p:nvPicPr>
          <p:cNvPr id="193" name="Afbeelding 1" descr="Afbeelding 1"/>
          <p:cNvPicPr>
            <a:picLocks noChangeAspect="1"/>
          </p:cNvPicPr>
          <p:nvPr/>
        </p:nvPicPr>
        <p:blipFill>
          <a:blip r:embed="rId3"/>
          <a:stretch>
            <a:fillRect/>
          </a:stretch>
        </p:blipFill>
        <p:spPr>
          <a:xfrm>
            <a:off x="457200" y="9258300"/>
            <a:ext cx="2052229" cy="910752"/>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Tijdelijke aanduiding voor tekst 3"/>
          <p:cNvSpPr txBox="1">
            <a:spLocks noGrp="1"/>
          </p:cNvSpPr>
          <p:nvPr>
            <p:ph type="body" sz="half" idx="1"/>
          </p:nvPr>
        </p:nvSpPr>
        <p:spPr>
          <a:xfrm>
            <a:off x="3461553" y="3415308"/>
            <a:ext cx="12007047" cy="5400600"/>
          </a:xfrm>
          <a:prstGeom prst="rect">
            <a:avLst/>
          </a:prstGeom>
        </p:spPr>
        <p:txBody>
          <a:bodyPr>
            <a:normAutofit/>
          </a:bodyPr>
          <a:lstStyle/>
          <a:p>
            <a:pPr marL="0" indent="0">
              <a:buSzTx/>
              <a:buNone/>
              <a:defRPr>
                <a:latin typeface="Open Sans"/>
                <a:ea typeface="Open Sans"/>
                <a:cs typeface="Open Sans"/>
                <a:sym typeface="Open Sans"/>
              </a:defRPr>
            </a:pPr>
            <a:r>
              <a:rPr sz="4800" dirty="0" err="1"/>
              <a:t>www.krachtigebasiszorg.nl</a:t>
            </a:r>
            <a:endParaRPr sz="4800" dirty="0"/>
          </a:p>
          <a:p>
            <a:pPr marL="0" indent="0">
              <a:buSzTx/>
              <a:buNone/>
              <a:defRPr>
                <a:latin typeface="Open Sans"/>
                <a:ea typeface="Open Sans"/>
                <a:cs typeface="Open Sans"/>
                <a:sym typeface="Open Sans"/>
              </a:defRPr>
            </a:pPr>
            <a:r>
              <a:rPr sz="4800" dirty="0" err="1"/>
              <a:t>www.overvechtgezond.nl</a:t>
            </a:r>
            <a:endParaRPr sz="4800" dirty="0"/>
          </a:p>
          <a:p>
            <a:pPr marL="0" indent="0">
              <a:buSzTx/>
              <a:buNone/>
              <a:defRPr>
                <a:latin typeface="Open Sans"/>
                <a:ea typeface="Open Sans"/>
                <a:cs typeface="Open Sans"/>
                <a:sym typeface="Open Sans"/>
              </a:defRPr>
            </a:pPr>
            <a:r>
              <a:rPr sz="4800" dirty="0" err="1"/>
              <a:t>www.toolkitkrachtigebasiszorg.nl</a:t>
            </a:r>
            <a:endParaRPr sz="4800" dirty="0"/>
          </a:p>
        </p:txBody>
      </p:sp>
      <p:sp>
        <p:nvSpPr>
          <p:cNvPr id="198" name="TextBox 4"/>
          <p:cNvSpPr txBox="1"/>
          <p:nvPr/>
        </p:nvSpPr>
        <p:spPr>
          <a:xfrm>
            <a:off x="3461554" y="1485014"/>
            <a:ext cx="14033181" cy="15798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ts val="6400"/>
              </a:lnSpc>
              <a:defRPr sz="5400" b="1" spc="-209">
                <a:solidFill>
                  <a:srgbClr val="2A607A"/>
                </a:solidFill>
                <a:latin typeface="Open Sans"/>
                <a:ea typeface="Open Sans"/>
                <a:cs typeface="Open Sans"/>
                <a:sym typeface="Open Sans"/>
              </a:defRPr>
            </a:pPr>
            <a:r>
              <a:rPr dirty="0"/>
              <a:t>Meer </a:t>
            </a:r>
            <a:r>
              <a:rPr dirty="0" err="1"/>
              <a:t>informatie</a:t>
            </a:r>
            <a:r>
              <a:rPr dirty="0"/>
              <a:t>?</a:t>
            </a:r>
          </a:p>
          <a:p>
            <a:pPr>
              <a:lnSpc>
                <a:spcPts val="6400"/>
              </a:lnSpc>
              <a:defRPr sz="4000" b="1" spc="-215">
                <a:solidFill>
                  <a:srgbClr val="F4AA06"/>
                </a:solidFill>
                <a:latin typeface="Open Sans"/>
                <a:ea typeface="Open Sans"/>
                <a:cs typeface="Open Sans"/>
                <a:sym typeface="Open Sans"/>
              </a:defRPr>
            </a:pPr>
            <a:r>
              <a:rPr dirty="0"/>
              <a:t>Ga </a:t>
            </a:r>
            <a:r>
              <a:rPr dirty="0" err="1"/>
              <a:t>naar</a:t>
            </a:r>
            <a:r>
              <a:rPr dirty="0"/>
              <a:t> </a:t>
            </a:r>
            <a:r>
              <a:rPr dirty="0" err="1"/>
              <a:t>deze</a:t>
            </a:r>
            <a:r>
              <a:rPr dirty="0"/>
              <a:t> websites </a:t>
            </a:r>
            <a:r>
              <a:rPr dirty="0" err="1"/>
              <a:t>voor</a:t>
            </a:r>
            <a:r>
              <a:rPr dirty="0"/>
              <a:t> </a:t>
            </a:r>
            <a:r>
              <a:rPr dirty="0" err="1"/>
              <a:t>meer</a:t>
            </a:r>
            <a:r>
              <a:rPr dirty="0"/>
              <a:t> inform</a:t>
            </a:r>
            <a:r>
              <a:rPr lang="nl-NL" dirty="0"/>
              <a:t>a</a:t>
            </a:r>
            <a:r>
              <a:rPr dirty="0"/>
              <a:t>tie</a:t>
            </a:r>
          </a:p>
        </p:txBody>
      </p:sp>
      <p:pic>
        <p:nvPicPr>
          <p:cNvPr id="199" name="Afbeelding 1" descr="Afbeelding 1"/>
          <p:cNvPicPr>
            <a:picLocks noChangeAspect="1"/>
          </p:cNvPicPr>
          <p:nvPr/>
        </p:nvPicPr>
        <p:blipFill>
          <a:blip r:embed="rId2"/>
          <a:stretch>
            <a:fillRect/>
          </a:stretch>
        </p:blipFill>
        <p:spPr>
          <a:xfrm>
            <a:off x="457200" y="9258300"/>
            <a:ext cx="2052229" cy="910752"/>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Tijdelijke aanduiding voor tekst 3"/>
          <p:cNvSpPr txBox="1">
            <a:spLocks noGrp="1"/>
          </p:cNvSpPr>
          <p:nvPr>
            <p:ph type="body" sz="half" idx="1"/>
          </p:nvPr>
        </p:nvSpPr>
        <p:spPr>
          <a:xfrm>
            <a:off x="3461553" y="3415308"/>
            <a:ext cx="10051247" cy="5400600"/>
          </a:xfrm>
          <a:prstGeom prst="rect">
            <a:avLst/>
          </a:prstGeom>
        </p:spPr>
        <p:txBody>
          <a:bodyPr>
            <a:normAutofit/>
          </a:bodyPr>
          <a:lstStyle/>
          <a:p>
            <a:pPr marL="0" indent="0">
              <a:lnSpc>
                <a:spcPct val="80000"/>
              </a:lnSpc>
              <a:spcBef>
                <a:spcPts val="1200"/>
              </a:spcBef>
              <a:buSzTx/>
              <a:buNone/>
              <a:defRPr sz="5100"/>
            </a:pPr>
            <a:r>
              <a:rPr sz="4800" dirty="0" err="1">
                <a:latin typeface="Open Sans" panose="020B0606030504020204" pitchFamily="34" charset="0"/>
                <a:ea typeface="Open Sans" panose="020B0606030504020204" pitchFamily="34" charset="0"/>
                <a:cs typeface="Open Sans" panose="020B0606030504020204" pitchFamily="34" charset="0"/>
              </a:rPr>
              <a:t>Krachtige</a:t>
            </a:r>
            <a:r>
              <a:rPr sz="4800" dirty="0">
                <a:latin typeface="Open Sans" panose="020B0606030504020204" pitchFamily="34" charset="0"/>
                <a:ea typeface="Open Sans" panose="020B0606030504020204" pitchFamily="34" charset="0"/>
                <a:cs typeface="Open Sans" panose="020B0606030504020204" pitchFamily="34" charset="0"/>
              </a:rPr>
              <a:t> </a:t>
            </a:r>
            <a:r>
              <a:rPr sz="4800" dirty="0" err="1">
                <a:latin typeface="Open Sans" panose="020B0606030504020204" pitchFamily="34" charset="0"/>
                <a:ea typeface="Open Sans" panose="020B0606030504020204" pitchFamily="34" charset="0"/>
                <a:cs typeface="Open Sans" panose="020B0606030504020204" pitchFamily="34" charset="0"/>
              </a:rPr>
              <a:t>basiszorg</a:t>
            </a:r>
            <a:r>
              <a:rPr sz="4800" dirty="0">
                <a:latin typeface="Open Sans" panose="020B0606030504020204" pitchFamily="34" charset="0"/>
                <a:ea typeface="Open Sans" panose="020B0606030504020204" pitchFamily="34" charset="0"/>
                <a:cs typeface="Open Sans" panose="020B0606030504020204" pitchFamily="34" charset="0"/>
              </a:rPr>
              <a:t>, </a:t>
            </a:r>
            <a:r>
              <a:rPr sz="4800" dirty="0" err="1">
                <a:latin typeface="Open Sans" panose="020B0606030504020204" pitchFamily="34" charset="0"/>
                <a:ea typeface="Open Sans" panose="020B0606030504020204" pitchFamily="34" charset="0"/>
                <a:cs typeface="Open Sans" panose="020B0606030504020204" pitchFamily="34" charset="0"/>
              </a:rPr>
              <a:t>geldstress</a:t>
            </a:r>
            <a:r>
              <a:rPr sz="4800" dirty="0">
                <a:latin typeface="Open Sans" panose="020B0606030504020204" pitchFamily="34" charset="0"/>
                <a:ea typeface="Open Sans" panose="020B0606030504020204" pitchFamily="34" charset="0"/>
                <a:cs typeface="Open Sans" panose="020B0606030504020204" pitchFamily="34" charset="0"/>
              </a:rPr>
              <a:t> in de </a:t>
            </a:r>
            <a:r>
              <a:rPr sz="4800" dirty="0" err="1">
                <a:latin typeface="Open Sans" panose="020B0606030504020204" pitchFamily="34" charset="0"/>
                <a:ea typeface="Open Sans" panose="020B0606030504020204" pitchFamily="34" charset="0"/>
                <a:cs typeface="Open Sans" panose="020B0606030504020204" pitchFamily="34" charset="0"/>
              </a:rPr>
              <a:t>spreekkamer</a:t>
            </a:r>
            <a:r>
              <a:rPr sz="4800" dirty="0">
                <a:latin typeface="Open Sans" panose="020B0606030504020204" pitchFamily="34" charset="0"/>
                <a:ea typeface="Open Sans" panose="020B0606030504020204" pitchFamily="34" charset="0"/>
                <a:cs typeface="Open Sans" panose="020B0606030504020204" pitchFamily="34" charset="0"/>
              </a:rPr>
              <a:t>, </a:t>
            </a:r>
            <a:r>
              <a:rPr sz="4800" dirty="0" err="1">
                <a:latin typeface="Open Sans" panose="020B0606030504020204" pitchFamily="34" charset="0"/>
                <a:ea typeface="Open Sans" panose="020B0606030504020204" pitchFamily="34" charset="0"/>
                <a:cs typeface="Open Sans" panose="020B0606030504020204" pitchFamily="34" charset="0"/>
              </a:rPr>
              <a:t>welzijn</a:t>
            </a:r>
            <a:r>
              <a:rPr sz="4800" dirty="0">
                <a:latin typeface="Open Sans" panose="020B0606030504020204" pitchFamily="34" charset="0"/>
                <a:ea typeface="Open Sans" panose="020B0606030504020204" pitchFamily="34" charset="0"/>
                <a:cs typeface="Open Sans" panose="020B0606030504020204" pitchFamily="34" charset="0"/>
              </a:rPr>
              <a:t> op </a:t>
            </a:r>
            <a:r>
              <a:rPr sz="4800" dirty="0" err="1">
                <a:latin typeface="Open Sans" panose="020B0606030504020204" pitchFamily="34" charset="0"/>
                <a:ea typeface="Open Sans" panose="020B0606030504020204" pitchFamily="34" charset="0"/>
                <a:cs typeface="Open Sans" panose="020B0606030504020204" pitchFamily="34" charset="0"/>
              </a:rPr>
              <a:t>recept</a:t>
            </a:r>
            <a:r>
              <a:rPr sz="4800" dirty="0">
                <a:latin typeface="Open Sans" panose="020B0606030504020204" pitchFamily="34" charset="0"/>
                <a:ea typeface="Open Sans" panose="020B0606030504020204" pitchFamily="34" charset="0"/>
                <a:cs typeface="Open Sans" panose="020B0606030504020204" pitchFamily="34" charset="0"/>
              </a:rPr>
              <a:t>… </a:t>
            </a:r>
          </a:p>
          <a:p>
            <a:pPr marL="0" indent="0">
              <a:lnSpc>
                <a:spcPct val="80000"/>
              </a:lnSpc>
              <a:spcBef>
                <a:spcPts val="200"/>
              </a:spcBef>
              <a:buSzTx/>
              <a:buNone/>
              <a:defRPr sz="6000"/>
            </a:pPr>
            <a:endParaRPr sz="48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80000"/>
              </a:lnSpc>
              <a:spcBef>
                <a:spcPts val="1200"/>
              </a:spcBef>
              <a:buSzTx/>
              <a:buNone/>
              <a:defRPr sz="5100"/>
            </a:pPr>
            <a:r>
              <a:rPr sz="4800" dirty="0" err="1">
                <a:latin typeface="Open Sans" panose="020B0606030504020204" pitchFamily="34" charset="0"/>
                <a:ea typeface="Open Sans" panose="020B0606030504020204" pitchFamily="34" charset="0"/>
                <a:cs typeface="Open Sans" panose="020B0606030504020204" pitchFamily="34" charset="0"/>
              </a:rPr>
              <a:t>Allemaal</a:t>
            </a:r>
            <a:r>
              <a:rPr sz="4800" dirty="0">
                <a:latin typeface="Open Sans" panose="020B0606030504020204" pitchFamily="34" charset="0"/>
                <a:ea typeface="Open Sans" panose="020B0606030504020204" pitchFamily="34" charset="0"/>
                <a:cs typeface="Open Sans" panose="020B0606030504020204" pitchFamily="34" charset="0"/>
              </a:rPr>
              <a:t> </a:t>
            </a:r>
            <a:r>
              <a:rPr sz="4800" dirty="0" err="1">
                <a:latin typeface="Open Sans" panose="020B0606030504020204" pitchFamily="34" charset="0"/>
                <a:ea typeface="Open Sans" panose="020B0606030504020204" pitchFamily="34" charset="0"/>
                <a:cs typeface="Open Sans" panose="020B0606030504020204" pitchFamily="34" charset="0"/>
              </a:rPr>
              <a:t>gericht</a:t>
            </a:r>
            <a:r>
              <a:rPr sz="4800" dirty="0">
                <a:latin typeface="Open Sans" panose="020B0606030504020204" pitchFamily="34" charset="0"/>
                <a:ea typeface="Open Sans" panose="020B0606030504020204" pitchFamily="34" charset="0"/>
                <a:cs typeface="Open Sans" panose="020B0606030504020204" pitchFamily="34" charset="0"/>
              </a:rPr>
              <a:t> op:</a:t>
            </a:r>
          </a:p>
          <a:p>
            <a:pPr marL="514350" indent="-514350">
              <a:lnSpc>
                <a:spcPct val="80000"/>
              </a:lnSpc>
              <a:spcBef>
                <a:spcPts val="1200"/>
              </a:spcBef>
              <a:buFontTx/>
              <a:buAutoNum type="arabicPeriod"/>
              <a:defRPr sz="5100"/>
            </a:pPr>
            <a:r>
              <a:rPr sz="4800" dirty="0" err="1">
                <a:latin typeface="Open Sans" panose="020B0606030504020204" pitchFamily="34" charset="0"/>
                <a:ea typeface="Open Sans" panose="020B0606030504020204" pitchFamily="34" charset="0"/>
                <a:cs typeface="Open Sans" panose="020B0606030504020204" pitchFamily="34" charset="0"/>
              </a:rPr>
              <a:t>Persoonsgericht</a:t>
            </a:r>
            <a:endParaRPr sz="4800" dirty="0">
              <a:latin typeface="Open Sans" panose="020B0606030504020204" pitchFamily="34" charset="0"/>
              <a:ea typeface="Open Sans" panose="020B0606030504020204" pitchFamily="34" charset="0"/>
              <a:cs typeface="Open Sans" panose="020B0606030504020204" pitchFamily="34" charset="0"/>
            </a:endParaRPr>
          </a:p>
          <a:p>
            <a:pPr marL="514350" indent="-514350">
              <a:lnSpc>
                <a:spcPct val="80000"/>
              </a:lnSpc>
              <a:spcBef>
                <a:spcPts val="1200"/>
              </a:spcBef>
              <a:buFontTx/>
              <a:buAutoNum type="arabicPeriod"/>
              <a:defRPr sz="5100"/>
            </a:pPr>
            <a:r>
              <a:rPr sz="4800" dirty="0" err="1">
                <a:latin typeface="Open Sans" panose="020B0606030504020204" pitchFamily="34" charset="0"/>
                <a:ea typeface="Open Sans" panose="020B0606030504020204" pitchFamily="34" charset="0"/>
                <a:cs typeface="Open Sans" panose="020B0606030504020204" pitchFamily="34" charset="0"/>
              </a:rPr>
              <a:t>Integrale</a:t>
            </a:r>
            <a:r>
              <a:rPr sz="4800" dirty="0">
                <a:latin typeface="Open Sans" panose="020B0606030504020204" pitchFamily="34" charset="0"/>
                <a:ea typeface="Open Sans" panose="020B0606030504020204" pitchFamily="34" charset="0"/>
                <a:cs typeface="Open Sans" panose="020B0606030504020204" pitchFamily="34" charset="0"/>
              </a:rPr>
              <a:t> </a:t>
            </a:r>
            <a:r>
              <a:rPr sz="4800" dirty="0" err="1">
                <a:latin typeface="Open Sans" panose="020B0606030504020204" pitchFamily="34" charset="0"/>
                <a:ea typeface="Open Sans" panose="020B0606030504020204" pitchFamily="34" charset="0"/>
                <a:cs typeface="Open Sans" panose="020B0606030504020204" pitchFamily="34" charset="0"/>
              </a:rPr>
              <a:t>samenwerking</a:t>
            </a:r>
            <a:endParaRPr sz="4800" dirty="0">
              <a:latin typeface="Open Sans" panose="020B0606030504020204" pitchFamily="34" charset="0"/>
              <a:ea typeface="Open Sans" panose="020B0606030504020204" pitchFamily="34" charset="0"/>
              <a:cs typeface="Open Sans" panose="020B0606030504020204" pitchFamily="34" charset="0"/>
            </a:endParaRPr>
          </a:p>
        </p:txBody>
      </p:sp>
      <p:sp>
        <p:nvSpPr>
          <p:cNvPr id="143" name="TextBox 4"/>
          <p:cNvSpPr txBox="1"/>
          <p:nvPr/>
        </p:nvSpPr>
        <p:spPr>
          <a:xfrm>
            <a:off x="3461554" y="1485014"/>
            <a:ext cx="14033181" cy="15686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ts val="6400"/>
              </a:lnSpc>
              <a:defRPr sz="5400" b="1" spc="-209">
                <a:solidFill>
                  <a:srgbClr val="2A607A"/>
                </a:solidFill>
                <a:latin typeface="Open Sans Bold"/>
                <a:ea typeface="Open Sans Bold"/>
                <a:cs typeface="Open Sans Bold"/>
                <a:sym typeface="Open Sans Bold"/>
              </a:defRPr>
            </a:pPr>
            <a:r>
              <a:rPr dirty="0" err="1"/>
              <a:t>Geldstress</a:t>
            </a:r>
            <a:endParaRPr dirty="0"/>
          </a:p>
          <a:p>
            <a:pPr>
              <a:lnSpc>
                <a:spcPts val="6400"/>
              </a:lnSpc>
              <a:defRPr sz="4000" b="1" spc="-215">
                <a:solidFill>
                  <a:srgbClr val="F4AA06"/>
                </a:solidFill>
                <a:latin typeface="Open Sans Bold"/>
                <a:ea typeface="Open Sans Bold"/>
                <a:cs typeface="Open Sans Bold"/>
                <a:sym typeface="Open Sans Bold"/>
              </a:defRPr>
            </a:pPr>
            <a:r>
              <a:rPr dirty="0"/>
              <a:t>Als </a:t>
            </a:r>
            <a:r>
              <a:rPr dirty="0" err="1"/>
              <a:t>aanleiding</a:t>
            </a:r>
            <a:r>
              <a:rPr dirty="0"/>
              <a:t> </a:t>
            </a:r>
            <a:r>
              <a:rPr dirty="0" err="1"/>
              <a:t>voor</a:t>
            </a:r>
            <a:r>
              <a:rPr dirty="0"/>
              <a:t> </a:t>
            </a:r>
            <a:r>
              <a:rPr dirty="0" err="1"/>
              <a:t>samenwerking</a:t>
            </a:r>
            <a:r>
              <a:rPr dirty="0"/>
              <a:t> </a:t>
            </a:r>
            <a:r>
              <a:rPr dirty="0" err="1"/>
              <a:t>en</a:t>
            </a:r>
            <a:r>
              <a:rPr dirty="0"/>
              <a:t> </a:t>
            </a:r>
            <a:r>
              <a:rPr dirty="0" err="1"/>
              <a:t>afstemming</a:t>
            </a:r>
            <a:endParaRPr dirty="0"/>
          </a:p>
        </p:txBody>
      </p:sp>
      <p:pic>
        <p:nvPicPr>
          <p:cNvPr id="144" name="Afbeelding 1" descr="Afbeelding 1"/>
          <p:cNvPicPr>
            <a:picLocks noChangeAspect="1"/>
          </p:cNvPicPr>
          <p:nvPr/>
        </p:nvPicPr>
        <p:blipFill>
          <a:blip r:embed="rId2"/>
          <a:stretch>
            <a:fillRect/>
          </a:stretch>
        </p:blipFill>
        <p:spPr>
          <a:xfrm>
            <a:off x="457200" y="9258300"/>
            <a:ext cx="2052229" cy="910752"/>
          </a:xfrm>
          <a:prstGeom prst="rect">
            <a:avLst/>
          </a:prstGeom>
          <a:ln w="12700">
            <a:miter lim="400000"/>
          </a:ln>
        </p:spPr>
      </p:pic>
      <p:pic>
        <p:nvPicPr>
          <p:cNvPr id="145" name="Afbeelding 2" descr="Afbeelding 2"/>
          <p:cNvPicPr>
            <a:picLocks noChangeAspect="1"/>
          </p:cNvPicPr>
          <p:nvPr/>
        </p:nvPicPr>
        <p:blipFill>
          <a:blip r:embed="rId3"/>
          <a:stretch>
            <a:fillRect/>
          </a:stretch>
        </p:blipFill>
        <p:spPr>
          <a:xfrm>
            <a:off x="13030200" y="3123314"/>
            <a:ext cx="4135564" cy="5588602"/>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24.000 Utrechtse huishoudens (8%) leeft onder de armoedegrens…"/>
          <p:cNvSpPr txBox="1"/>
          <p:nvPr/>
        </p:nvSpPr>
        <p:spPr>
          <a:xfrm>
            <a:off x="969185" y="2209723"/>
            <a:ext cx="16404120"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1632751">
              <a:defRPr sz="3000">
                <a:solidFill>
                  <a:srgbClr val="48464F"/>
                </a:solidFill>
                <a:latin typeface="+mn-lt"/>
                <a:ea typeface="+mn-ea"/>
                <a:cs typeface="+mn-cs"/>
                <a:sym typeface="Helvetica"/>
              </a:defRPr>
            </a:pPr>
            <a:r>
              <a:t>24.000 Utrechtse huishoudens (8%) leeft onder de armoedegrens</a:t>
            </a:r>
          </a:p>
          <a:p>
            <a:pPr defTabSz="1632751">
              <a:defRPr sz="3000">
                <a:solidFill>
                  <a:srgbClr val="48464F"/>
                </a:solidFill>
                <a:latin typeface="+mn-lt"/>
                <a:ea typeface="+mn-ea"/>
                <a:cs typeface="+mn-cs"/>
                <a:sym typeface="Helvetica"/>
              </a:defRPr>
            </a:pPr>
            <a:r>
              <a:t>14.000-35.000 heeft problematische schulden</a:t>
            </a:r>
          </a:p>
        </p:txBody>
      </p:sp>
      <p:pic>
        <p:nvPicPr>
          <p:cNvPr id="148" name="Afbeelding" descr="Afbeelding"/>
          <p:cNvPicPr>
            <a:picLocks noChangeAspect="1"/>
          </p:cNvPicPr>
          <p:nvPr/>
        </p:nvPicPr>
        <p:blipFill>
          <a:blip r:embed="rId2"/>
          <a:srcRect b="1808"/>
          <a:stretch>
            <a:fillRect/>
          </a:stretch>
        </p:blipFill>
        <p:spPr>
          <a:xfrm>
            <a:off x="7898678" y="3897541"/>
            <a:ext cx="9558711" cy="6184616"/>
          </a:xfrm>
          <a:prstGeom prst="rect">
            <a:avLst/>
          </a:prstGeom>
          <a:ln w="12700">
            <a:miter lim="400000"/>
          </a:ln>
        </p:spPr>
      </p:pic>
      <p:sp>
        <p:nvSpPr>
          <p:cNvPr id="149" name="Bij 1/ 100 mensen ontstaan jaarlijks problematische schulden…"/>
          <p:cNvSpPr txBox="1"/>
          <p:nvPr/>
        </p:nvSpPr>
        <p:spPr>
          <a:xfrm>
            <a:off x="688276" y="3920217"/>
            <a:ext cx="5367139" cy="536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506895" indent="-506895" defTabSz="685800">
              <a:buSzPct val="100000"/>
              <a:buFont typeface="Arial"/>
              <a:buChar char="•"/>
              <a:defRPr sz="3400"/>
            </a:pPr>
            <a:r>
              <a:t>Bij 1/ 100 mensen ontstaan jaarlijks problematische schulden</a:t>
            </a:r>
          </a:p>
          <a:p>
            <a:pPr marL="506895" indent="-506895" defTabSz="685800">
              <a:buSzPct val="100000"/>
              <a:buFont typeface="Arial"/>
              <a:buChar char="•"/>
              <a:defRPr sz="3400"/>
            </a:pPr>
            <a:r>
              <a:t>6% van de mensen die van werk naar bijstand gaan komen in de schulden</a:t>
            </a:r>
          </a:p>
          <a:p>
            <a:pPr marL="506895" indent="-506895" defTabSz="685800">
              <a:buSzPct val="100000"/>
              <a:buFont typeface="Arial"/>
              <a:buChar char="•"/>
              <a:defRPr sz="3400"/>
            </a:pPr>
            <a:r>
              <a:t>5 jaar voorbij voordat men aanklopt</a:t>
            </a:r>
          </a:p>
          <a:p>
            <a:pPr marL="506895" indent="-506895" defTabSz="685800">
              <a:buSzPct val="100000"/>
              <a:buFont typeface="Arial"/>
              <a:buChar char="•"/>
              <a:defRPr sz="3400"/>
            </a:pPr>
            <a:r>
              <a:t>42.000 euro schuld</a:t>
            </a:r>
          </a:p>
          <a:p>
            <a:pPr marL="506895" indent="-506895" defTabSz="685800">
              <a:buSzPct val="100000"/>
              <a:buFont typeface="Arial"/>
              <a:buChar char="•"/>
              <a:defRPr sz="3400"/>
            </a:pPr>
            <a:r>
              <a:t>14 schuldeisers</a:t>
            </a:r>
          </a:p>
        </p:txBody>
      </p:sp>
      <p:sp>
        <p:nvSpPr>
          <p:cNvPr id="150" name="Schulden in Utrecht"/>
          <p:cNvSpPr txBox="1">
            <a:spLocks noGrp="1"/>
          </p:cNvSpPr>
          <p:nvPr>
            <p:ph type="title" idx="4294967295"/>
          </p:nvPr>
        </p:nvSpPr>
        <p:spPr>
          <a:xfrm>
            <a:off x="936244" y="708526"/>
            <a:ext cx="16470004" cy="1714504"/>
          </a:xfrm>
          <a:prstGeom prst="rect">
            <a:avLst/>
          </a:prstGeom>
        </p:spPr>
        <p:txBody>
          <a:bodyPr lIns="0" tIns="0" rIns="0" bIns="0" anchor="t"/>
          <a:lstStyle>
            <a:lvl1pPr algn="l" defTabSz="1502732">
              <a:defRPr sz="5400" b="1">
                <a:solidFill>
                  <a:srgbClr val="D5007F"/>
                </a:solidFill>
                <a:latin typeface="Zilla Slab"/>
                <a:ea typeface="Zilla Slab"/>
                <a:cs typeface="Zilla Slab"/>
                <a:sym typeface="Zilla Slab"/>
              </a:defRPr>
            </a:lvl1pPr>
          </a:lstStyle>
          <a:p>
            <a:r>
              <a:t>Schulden in Utrecht</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Afbeelding 2" descr="Afbeelding 2"/>
          <p:cNvPicPr>
            <a:picLocks noChangeAspect="1"/>
          </p:cNvPicPr>
          <p:nvPr/>
        </p:nvPicPr>
        <p:blipFill>
          <a:blip r:embed="rId2"/>
          <a:stretch>
            <a:fillRect/>
          </a:stretch>
        </p:blipFill>
        <p:spPr>
          <a:xfrm>
            <a:off x="4607496" y="1815409"/>
            <a:ext cx="8856984" cy="7671096"/>
          </a:xfrm>
          <a:prstGeom prst="rect">
            <a:avLst/>
          </a:prstGeom>
          <a:ln w="12700">
            <a:miter lim="400000"/>
          </a:ln>
        </p:spPr>
      </p:pic>
      <p:sp>
        <p:nvSpPr>
          <p:cNvPr id="153" name="Tekstvak 1"/>
          <p:cNvSpPr txBox="1"/>
          <p:nvPr/>
        </p:nvSpPr>
        <p:spPr>
          <a:xfrm>
            <a:off x="13730790" y="1482541"/>
            <a:ext cx="1779638" cy="9630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8578" tIns="68578" rIns="68578" bIns="68578">
            <a:spAutoFit/>
          </a:bodyPr>
          <a:lstStyle/>
          <a:p>
            <a:pPr defTabSz="685800"/>
            <a:r>
              <a:t>Data Utrecht stad</a:t>
            </a:r>
          </a:p>
          <a:p>
            <a:pPr defTabSz="685800"/>
            <a:r>
              <a:t>Publicatie 2020, </a:t>
            </a:r>
          </a:p>
          <a:p>
            <a:pPr defTabSz="685800"/>
            <a:r>
              <a:t>gegevens 2019</a:t>
            </a:r>
          </a:p>
        </p:txBody>
      </p:sp>
      <p:sp>
        <p:nvSpPr>
          <p:cNvPr id="154" name="Titel 3"/>
          <p:cNvSpPr txBox="1">
            <a:spLocks noGrp="1"/>
          </p:cNvSpPr>
          <p:nvPr>
            <p:ph type="title"/>
          </p:nvPr>
        </p:nvSpPr>
        <p:spPr>
          <a:xfrm>
            <a:off x="3068998" y="1015309"/>
            <a:ext cx="12150002" cy="800102"/>
          </a:xfrm>
          <a:prstGeom prst="rect">
            <a:avLst/>
          </a:prstGeom>
        </p:spPr>
        <p:txBody>
          <a:bodyPr/>
          <a:lstStyle>
            <a:lvl1pPr>
              <a:defRPr sz="4800"/>
            </a:lvl1pPr>
          </a:lstStyle>
          <a:p>
            <a:r>
              <a:t>Ongezond door schulden in Utrecht</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Afbeelding 1" descr="Afbeelding 1"/>
          <p:cNvPicPr>
            <a:picLocks noChangeAspect="1"/>
          </p:cNvPicPr>
          <p:nvPr/>
        </p:nvPicPr>
        <p:blipFill>
          <a:blip r:embed="rId2"/>
          <a:stretch>
            <a:fillRect/>
          </a:stretch>
        </p:blipFill>
        <p:spPr>
          <a:xfrm>
            <a:off x="2380" y="1338"/>
            <a:ext cx="18283240" cy="10284325"/>
          </a:xfrm>
          <a:prstGeom prst="rect">
            <a:avLst/>
          </a:prstGeom>
          <a:ln w="12700">
            <a:miter lim="400000"/>
          </a:ln>
        </p:spPr>
      </p:pic>
      <p:pic>
        <p:nvPicPr>
          <p:cNvPr id="157" name="Afbeelding 2" descr="Afbeelding 2"/>
          <p:cNvPicPr>
            <a:picLocks noChangeAspect="1"/>
          </p:cNvPicPr>
          <p:nvPr/>
        </p:nvPicPr>
        <p:blipFill>
          <a:blip r:embed="rId3"/>
          <a:stretch>
            <a:fillRect/>
          </a:stretch>
        </p:blipFill>
        <p:spPr>
          <a:xfrm>
            <a:off x="16204699" y="9379453"/>
            <a:ext cx="2080922" cy="90621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Afbeelding" descr="Afbeelding"/>
          <p:cNvPicPr>
            <a:picLocks noChangeAspect="1"/>
          </p:cNvPicPr>
          <p:nvPr/>
        </p:nvPicPr>
        <p:blipFill>
          <a:blip r:embed="rId2"/>
          <a:stretch>
            <a:fillRect/>
          </a:stretch>
        </p:blipFill>
        <p:spPr>
          <a:xfrm>
            <a:off x="2490205" y="779171"/>
            <a:ext cx="12902196" cy="9233429"/>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Afbeelding" descr="Afbeelding"/>
          <p:cNvPicPr>
            <a:picLocks noChangeAspect="1"/>
          </p:cNvPicPr>
          <p:nvPr/>
        </p:nvPicPr>
        <p:blipFill>
          <a:blip r:embed="rId2"/>
          <a:stretch>
            <a:fillRect/>
          </a:stretch>
        </p:blipFill>
        <p:spPr>
          <a:xfrm>
            <a:off x="16533" y="-3267"/>
            <a:ext cx="18254934" cy="10293533"/>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unknown.jpeg" descr="unknown.jpeg"/>
          <p:cNvPicPr>
            <a:picLocks noChangeAspect="1"/>
          </p:cNvPicPr>
          <p:nvPr/>
        </p:nvPicPr>
        <p:blipFill>
          <a:blip r:embed="rId3"/>
          <a:stretch>
            <a:fillRect/>
          </a:stretch>
        </p:blipFill>
        <p:spPr>
          <a:xfrm>
            <a:off x="60649" y="18271"/>
            <a:ext cx="18288001" cy="10287003"/>
          </a:xfrm>
          <a:prstGeom prst="rect">
            <a:avLst/>
          </a:prstGeom>
          <a:ln w="12700">
            <a:miter lim="400000"/>
          </a:ln>
        </p:spPr>
      </p:pic>
      <p:sp>
        <p:nvSpPr>
          <p:cNvPr id="164" name="Tekst"/>
          <p:cNvSpPr txBox="1"/>
          <p:nvPr/>
        </p:nvSpPr>
        <p:spPr>
          <a:xfrm>
            <a:off x="2057400" y="1101724"/>
            <a:ext cx="127000" cy="215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342900">
              <a:defRPr sz="900">
                <a:latin typeface="Times Roman"/>
                <a:ea typeface="Times Roman"/>
                <a:cs typeface="Times Roman"/>
                <a:sym typeface="Times Roman"/>
              </a:defRPr>
            </a:lvl1pPr>
          </a:lstStyle>
          <a:p>
            <a:r>
              <a:t>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Filmpje"/>
          <p:cNvSpPr txBox="1"/>
          <p:nvPr/>
        </p:nvSpPr>
        <p:spPr>
          <a:xfrm>
            <a:off x="8567584" y="4838750"/>
            <a:ext cx="1562457" cy="609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1828752">
              <a:lnSpc>
                <a:spcPct val="90000"/>
              </a:lnSpc>
              <a:spcBef>
                <a:spcPts val="3300"/>
              </a:spcBef>
              <a:defRPr sz="3600">
                <a:latin typeface="Helvetica Neue"/>
                <a:ea typeface="Helvetica Neue"/>
                <a:cs typeface="Helvetica Neue"/>
                <a:sym typeface="Helvetica Neue"/>
              </a:defRPr>
            </a:lvl1pPr>
          </a:lstStyle>
          <a:p>
            <a:r>
              <a:t>Filmpje</a:t>
            </a:r>
          </a:p>
        </p:txBody>
      </p:sp>
      <p:pic>
        <p:nvPicPr>
          <p:cNvPr id="169" name="Het verhaal van Annamaria | Pharos, expertisecentrum gezondheidsverschillen" descr="Het verhaal van Annamaria | Pharos, expertisecentrum gezondheidsverschillen"/>
          <p:cNvPicPr>
            <a:picLocks/>
          </p:cNvPicPr>
          <p:nvPr>
            <a:videoFile r:link="rId1"/>
          </p:nvPr>
        </p:nvPicPr>
        <p:blipFill>
          <a:blip r:embed="rId3"/>
          <a:stretch>
            <a:fillRect/>
          </a:stretch>
        </p:blipFill>
        <p:spPr>
          <a:xfrm>
            <a:off x="0" y="-2"/>
            <a:ext cx="18288002" cy="10287003"/>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9"/>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16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69"/>
                </p:tgtEl>
              </p:cMediaNode>
            </p:video>
            <p:seq concurrent="1" prevAc="none" nextAc="seek">
              <p:cTn id="12" restart="whenNotActive" fill="hold" evtFilter="cancelBubble" nodeType="interactiveSeq">
                <p:stCondLst>
                  <p:cond evt="onClick" delay="0">
                    <p:tgtEl>
                      <p:spTgt spid="16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69"/>
                                        </p:tgtEl>
                                      </p:cBhvr>
                                    </p:cmd>
                                  </p:childTnLst>
                                </p:cTn>
                              </p:par>
                            </p:childTnLst>
                          </p:cTn>
                        </p:par>
                      </p:childTnLst>
                    </p:cTn>
                  </p:par>
                </p:childTnLst>
              </p:cTn>
              <p:nextCondLst>
                <p:cond evt="onClick" delay="0">
                  <p:tgtEl>
                    <p:spTgt spid="169"/>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2D05E647861B45AEA26C2A4EBC86CB" ma:contentTypeVersion="15" ma:contentTypeDescription="Een nieuw document maken." ma:contentTypeScope="" ma:versionID="941197bbb2b9814ed1ee03c490233ffc">
  <xsd:schema xmlns:xsd="http://www.w3.org/2001/XMLSchema" xmlns:xs="http://www.w3.org/2001/XMLSchema" xmlns:p="http://schemas.microsoft.com/office/2006/metadata/properties" xmlns:ns2="569f8598-72aa-4786-8d5c-f7cf922cdc21" xmlns:ns3="be9b12c2-393f-41fd-be00-77fd5fa3b5d4" targetNamespace="http://schemas.microsoft.com/office/2006/metadata/properties" ma:root="true" ma:fieldsID="d94b035a775482792f01aa4e9188e9db" ns2:_="" ns3:_="">
    <xsd:import namespace="569f8598-72aa-4786-8d5c-f7cf922cdc21"/>
    <xsd:import namespace="be9b12c2-393f-41fd-be00-77fd5fa3b5d4"/>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9f8598-72aa-4786-8d5c-f7cf922cdc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Length (seconds)"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0d8daa01-2aa5-4a3d-9165-c68cae27033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e9b12c2-393f-41fd-be00-77fd5fa3b5d4"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7a987a0e-b7f6-4d58-998d-1eaf7382d4c3}" ma:internalName="TaxCatchAll" ma:showField="CatchAllData" ma:web="be9b12c2-393f-41fd-be00-77fd5fa3b5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A7AD4A-E872-4685-BFED-4E55027170B9}"/>
</file>

<file path=customXml/itemProps2.xml><?xml version="1.0" encoding="utf-8"?>
<ds:datastoreItem xmlns:ds="http://schemas.openxmlformats.org/officeDocument/2006/customXml" ds:itemID="{808B5B58-0BB0-4621-B83B-7585B847C2E8}"/>
</file>

<file path=docProps/app.xml><?xml version="1.0" encoding="utf-8"?>
<Properties xmlns="http://schemas.openxmlformats.org/officeDocument/2006/extended-properties" xmlns:vt="http://schemas.openxmlformats.org/officeDocument/2006/docPropsVTypes">
  <TotalTime>0</TotalTime>
  <Words>950</Words>
  <Application>Microsoft Macintosh PowerPoint</Application>
  <PresentationFormat>Aangepast</PresentationFormat>
  <Paragraphs>88</Paragraphs>
  <Slides>16</Slides>
  <Notes>4</Notes>
  <HiddenSlides>0</HiddenSlides>
  <MMClips>1</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16</vt:i4>
      </vt:variant>
    </vt:vector>
  </HeadingPairs>
  <TitlesOfParts>
    <vt:vector size="26" baseType="lpstr">
      <vt:lpstr>Arial</vt:lpstr>
      <vt:lpstr>Calibri</vt:lpstr>
      <vt:lpstr>Helvetica</vt:lpstr>
      <vt:lpstr>Helvetica Neue</vt:lpstr>
      <vt:lpstr>Open Sans</vt:lpstr>
      <vt:lpstr>Open Sans Bold</vt:lpstr>
      <vt:lpstr>Open Sans Light</vt:lpstr>
      <vt:lpstr>Times Roman</vt:lpstr>
      <vt:lpstr>Zilla Slab</vt:lpstr>
      <vt:lpstr>Office Theme</vt:lpstr>
      <vt:lpstr>PowerPoint-presentatie</vt:lpstr>
      <vt:lpstr>PowerPoint-presentatie</vt:lpstr>
      <vt:lpstr>Schulden in Utrecht</vt:lpstr>
      <vt:lpstr>Ongezond door schulden in Utrecht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cp:lastModifiedBy>Caroline Haan</cp:lastModifiedBy>
  <cp:revision>1</cp:revision>
  <dcterms:modified xsi:type="dcterms:W3CDTF">2022-12-01T07:54:08Z</dcterms:modified>
</cp:coreProperties>
</file>